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58" r:id="rId3"/>
    <p:sldId id="359" r:id="rId4"/>
    <p:sldId id="360" r:id="rId5"/>
    <p:sldId id="361" r:id="rId6"/>
    <p:sldId id="362" r:id="rId7"/>
    <p:sldId id="363" r:id="rId8"/>
    <p:sldId id="367" r:id="rId9"/>
    <p:sldId id="365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9965-130F-4461-BB8C-F4D8F9EB5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A08EA-C230-42D3-B854-009B50751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B220-21B3-4764-A906-B1364445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8C2DB-7414-4831-B367-7AB171AA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83C8D-ABD7-475C-8D94-AA605AE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85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B4B4-5768-4770-B669-3CCE568A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1ABC4-DCE7-4479-B3D6-B8886AD5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455B8-3D17-4A94-8EB3-8113F6F2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1777-0213-4375-B4AA-2AE3E519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4C773-B36A-46E7-BE89-D898AD0A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23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BD8E0-DCE7-489F-96C4-8DB251882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4BCD4-DE6F-4E51-8AB9-50FDDB153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E00E6-1E3A-410A-8982-464F8B8E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AE97-A125-4440-BFA6-3FC91B68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429C-6DED-40EA-9A64-BB0B389A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07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A1-5FA5-46A2-A818-F04B02EE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C196-4CDF-4C9A-8AB9-52FEBA7C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23195-2CDE-4BDD-8035-87DAF72B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EF5E-D39F-4AE9-BF8F-F0E99937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64977-C11F-4CCE-A07D-B691AF25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52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31FA-7AD8-40EF-AA5F-A92321F4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FEDB-0CE9-4554-B46F-00A0E1F9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141B5-7028-4A4A-8249-611E5E5E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708E-19EA-4CC0-8B7D-3899484E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1F94-80D9-4A73-B697-3EBF068C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41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03D8-13E7-4D8E-9300-DB75E25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F3B9-6E11-4DC3-9C80-CDF3522D8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CB26F-4D02-41FC-905D-8F7A533D4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9FB2-D2E9-4FBA-B204-3AFCC27D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5527E-83F9-4595-9D0A-CE2BF842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78790-B8ED-44AE-A1DA-D2B52EA0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97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30D9-E51C-4F22-8B5D-D60BA44A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AA753-2684-495A-9142-AC94F5ABB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76903-F62A-4CD9-9178-28911DBFE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1782D-AE6A-412C-B8D9-E692FB781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BB0A6-E69D-4255-AA7B-E8684ED96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5BE40-74E4-4D93-90C1-3D6A1640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DBFE6-42A7-4455-B939-63EC652B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3E1D7-D5DF-4032-BACA-503A4064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90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33F7-653C-4B6E-BDB3-AFA49AA3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52322-28CA-48E6-A20A-EA3F250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8D468-3C38-444F-902C-D405A5C6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8540-5CAB-40E6-A962-745284E8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6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93BE-6CE1-40F4-ADC1-68F05A0A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58314-0A85-47ED-95E7-FD1AD3F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4EF55-0CEA-42CD-8200-745FD296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81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2BBC-0744-47A0-91E7-C3BB14FE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DCF2-6B4D-4CB5-8A09-5F65B139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058ED-2B7F-4351-B16D-61E4709A0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A6663-F5B5-4A0F-87C6-B50CF2F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49821-FE8F-4872-A999-0EDE2E37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E1683-AC51-4FDC-9532-217281C1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06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3DF-89DA-4131-831D-D0BB32DC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B71E0-C588-4FEB-8D17-87EDEE280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E30B3-6F29-4833-8090-99DC940E1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3FEA4-2655-4158-A597-3685994A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02B42-3342-4395-9FC6-E88C10D6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0948B-886A-42BF-8B53-38D124A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92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A3D9D-8DE0-4B53-B340-88C67288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D930D-DCB1-4A6B-8AE1-7998422A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17EF-5F44-4D26-9E0F-6B4314BC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E2A5A-3450-4F47-AA0B-18636452C93B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9803F-6EEA-414F-A8C6-ED3462E3A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C48-8D14-4162-9FEE-2EFF38D24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FE91-B036-4282-A13A-DFF726D680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8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edricscherer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edricscherer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edricscherer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1904-F81F-4EB2-835A-DE809C745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</a:t>
            </a:r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knowledge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9F9C5-1B52-46A1-8E6B-07E291818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8323"/>
            <a:ext cx="9144000" cy="1655762"/>
          </a:xfrm>
        </p:spPr>
        <p:txBody>
          <a:bodyPr/>
          <a:lstStyle/>
          <a:p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Juan Galeano </a:t>
            </a:r>
          </a:p>
          <a:p>
            <a:endParaRPr lang="es-E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Harbour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Campus Bangkok, </a:t>
            </a:r>
            <a:r>
              <a:rPr lang="es-ES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January</a:t>
            </a:r>
            <a:r>
              <a:rPr lang="es-E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2024</a:t>
            </a:r>
          </a:p>
        </p:txBody>
      </p:sp>
      <p:cxnSp>
        <p:nvCxnSpPr>
          <p:cNvPr id="4" name="Conector recto 5">
            <a:extLst>
              <a:ext uri="{FF2B5EF4-FFF2-40B4-BE49-F238E27FC236}">
                <a16:creationId xmlns:a16="http://schemas.microsoft.com/office/drawing/2014/main" id="{B6498AF4-9942-4EDC-93B4-1A536116A174}"/>
              </a:ext>
            </a:extLst>
          </p:cNvPr>
          <p:cNvCxnSpPr/>
          <p:nvPr/>
        </p:nvCxnSpPr>
        <p:spPr>
          <a:xfrm>
            <a:off x="1345532" y="2344187"/>
            <a:ext cx="9612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9D35E80F-2168-4FDE-8727-8975C0EA3781}"/>
              </a:ext>
            </a:extLst>
          </p:cNvPr>
          <p:cNvCxnSpPr/>
          <p:nvPr/>
        </p:nvCxnSpPr>
        <p:spPr>
          <a:xfrm>
            <a:off x="1358786" y="3679341"/>
            <a:ext cx="9612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0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barplots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at 0</a:t>
            </a:r>
          </a:p>
        </p:txBody>
      </p:sp>
      <p:pic>
        <p:nvPicPr>
          <p:cNvPr id="1026" name="Picture 2" descr="Start your bar chart at zero.">
            <a:extLst>
              <a:ext uri="{FF2B5EF4-FFF2-40B4-BE49-F238E27FC236}">
                <a16:creationId xmlns:a16="http://schemas.microsoft.com/office/drawing/2014/main" id="{3E57C692-2194-4264-99EA-4E4A412F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7" y="1025460"/>
            <a:ext cx="11600269" cy="54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B83530-4E93-4887-9ABB-D3129B45DB4B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810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your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barplots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at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83530-4E93-4887-9ABB-D3129B45DB4B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Cédric Scherer</a:t>
            </a:r>
            <a:r>
              <a:rPr lang="en-US" dirty="0"/>
              <a:t> // posit::conf(2023)</a:t>
            </a:r>
            <a:endParaRPr lang="es-ES" dirty="0"/>
          </a:p>
        </p:txBody>
      </p:sp>
      <p:pic>
        <p:nvPicPr>
          <p:cNvPr id="2050" name="Picture 2" descr="https://posit-conf-2023.github.io/dataviz-storytelling/materials/img/encoding-bars-fox.png">
            <a:extLst>
              <a:ext uri="{FF2B5EF4-FFF2-40B4-BE49-F238E27FC236}">
                <a16:creationId xmlns:a16="http://schemas.microsoft.com/office/drawing/2014/main" id="{9E38AC53-6011-49F2-B7CB-54AB6B12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6" y="1034934"/>
            <a:ext cx="11600269" cy="47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6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the zero-baseline rule does not apply to line charts. 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While the line chart with the zero baseline is acceptable, the line chart with a modified baseline more clearly tells a data story about change.">
            <a:extLst>
              <a:ext uri="{FF2B5EF4-FFF2-40B4-BE49-F238E27FC236}">
                <a16:creationId xmlns:a16="http://schemas.microsoft.com/office/drawing/2014/main" id="{2E07B8C4-E2E7-46B9-96C3-AD1900AB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3" y="808037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64AA3A-18A6-44DC-8A45-5ECF3544BDED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184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DECLUTTER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https://posit-conf-2023.github.io/dataviz-storytelling/materials/03-design_files/figure-revealjs/declutter-before-1.png">
            <a:extLst>
              <a:ext uri="{FF2B5EF4-FFF2-40B4-BE49-F238E27FC236}">
                <a16:creationId xmlns:a16="http://schemas.microsoft.com/office/drawing/2014/main" id="{F4B75228-EECF-42C6-9941-CA79DC6A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77" y="906371"/>
            <a:ext cx="4320000" cy="28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osit-conf-2023.github.io/dataviz-storytelling/materials/03-design_files/figure-revealjs/declutter-backgrounds-text-1.png">
            <a:extLst>
              <a:ext uri="{FF2B5EF4-FFF2-40B4-BE49-F238E27FC236}">
                <a16:creationId xmlns:a16="http://schemas.microsoft.com/office/drawing/2014/main" id="{C9B0E433-BFF6-4E7E-8799-A8ECA991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37" y="906371"/>
            <a:ext cx="4320000" cy="28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osit-conf-2023.github.io/dataviz-storytelling/materials/03-design_files/figure-revealjs/declutter-axis-lines-1.png">
            <a:extLst>
              <a:ext uri="{FF2B5EF4-FFF2-40B4-BE49-F238E27FC236}">
                <a16:creationId xmlns:a16="http://schemas.microsoft.com/office/drawing/2014/main" id="{141EC642-3E20-4810-BCA0-D1F4831F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33" y="3861734"/>
            <a:ext cx="4320000" cy="28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posit-conf-2023.github.io/dataviz-storytelling/materials/03-design_files/figure-revealjs/declutter-breaks-1.png">
            <a:extLst>
              <a:ext uri="{FF2B5EF4-FFF2-40B4-BE49-F238E27FC236}">
                <a16:creationId xmlns:a16="http://schemas.microsoft.com/office/drawing/2014/main" id="{F5261527-B470-4785-A8A2-52B64CF7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69" y="3772098"/>
            <a:ext cx="4320000" cy="28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94A659-AECF-4E3E-80B5-45FC45C28B23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6"/>
              </a:rPr>
              <a:t>Cédric Scherer</a:t>
            </a:r>
            <a:r>
              <a:rPr lang="en-US" dirty="0"/>
              <a:t> // posit::conf(2023)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683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DECLUTTER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https://posit-conf-2023.github.io/dataviz-storytelling/materials/03-design_files/figure-revealjs/declutter-before-1.png">
            <a:extLst>
              <a:ext uri="{FF2B5EF4-FFF2-40B4-BE49-F238E27FC236}">
                <a16:creationId xmlns:a16="http://schemas.microsoft.com/office/drawing/2014/main" id="{F4B75228-EECF-42C6-9941-CA79DC6A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81623"/>
            <a:ext cx="5400000" cy="35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posit-conf-2023.github.io/dataviz-storytelling/materials/03-design_files/figure-revealjs/declutter-color-1.png">
            <a:extLst>
              <a:ext uri="{FF2B5EF4-FFF2-40B4-BE49-F238E27FC236}">
                <a16:creationId xmlns:a16="http://schemas.microsoft.com/office/drawing/2014/main" id="{CD948EC3-8CD9-48F2-AB1F-D4CCFDF1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75" y="1681622"/>
            <a:ext cx="5400000" cy="351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8B9591-3449-4B38-B0A0-94E5FD48C4ED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Cédric Scherer</a:t>
            </a:r>
            <a:r>
              <a:rPr lang="en-US" dirty="0"/>
              <a:t> // posit::conf(2023)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91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AWARE WITH PIE CHARTS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Sort slices in pie charts from largest to smallest, and start at 12 o’clock.">
            <a:extLst>
              <a:ext uri="{FF2B5EF4-FFF2-40B4-BE49-F238E27FC236}">
                <a16:creationId xmlns:a16="http://schemas.microsoft.com/office/drawing/2014/main" id="{2D059767-0578-4A1E-B85D-864EF7EB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5" y="639122"/>
            <a:ext cx="11147631" cy="55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2B08E8-81E6-426E-A386-936EAEFC83EF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049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AWARE WITH PIE CHARTS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B08E8-81E6-426E-A386-936EAEFC83EF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  <p:pic>
        <p:nvPicPr>
          <p:cNvPr id="9218" name="Picture 2" descr="Consider using bar charts instead of pies.">
            <a:extLst>
              <a:ext uri="{FF2B5EF4-FFF2-40B4-BE49-F238E27FC236}">
                <a16:creationId xmlns:a16="http://schemas.microsoft.com/office/drawing/2014/main" id="{887D1BF4-F781-4F6B-B54D-65AFBC35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3" y="554609"/>
            <a:ext cx="11485415" cy="57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0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FLIP YOUR AXIS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B08E8-81E6-426E-A386-936EAEFC83EF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  <p:pic>
        <p:nvPicPr>
          <p:cNvPr id="10242" name="Picture 2" descr="For long labels, use horizontal bar charts.">
            <a:extLst>
              <a:ext uri="{FF2B5EF4-FFF2-40B4-BE49-F238E27FC236}">
                <a16:creationId xmlns:a16="http://schemas.microsoft.com/office/drawing/2014/main" id="{747BC0EB-2DA7-435E-A913-B9C2B439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976"/>
            <a:ext cx="12192000" cy="55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0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11912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ARRANGE ELEMENTS ON THE Y-AXIS</a:t>
            </a:r>
            <a:endParaRPr lang="es-ES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B08E8-81E6-426E-A386-936EAEFC83EF}"/>
              </a:ext>
            </a:extLst>
          </p:cNvPr>
          <p:cNvSpPr/>
          <p:nvPr/>
        </p:nvSpPr>
        <p:spPr>
          <a:xfrm>
            <a:off x="39756" y="6485133"/>
            <a:ext cx="7742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“Hands-On Data Visualization” by Jack Dougherty &amp; Ilya </a:t>
            </a:r>
            <a:r>
              <a:rPr lang="en-US" dirty="0" err="1"/>
              <a:t>Ilyankou</a:t>
            </a:r>
            <a:endParaRPr lang="es-ES" dirty="0"/>
          </a:p>
        </p:txBody>
      </p:sp>
      <p:pic>
        <p:nvPicPr>
          <p:cNvPr id="11266" name="Picture 2" descr="Use logical ordering for your bars, such as alphabetical or by value.">
            <a:extLst>
              <a:ext uri="{FF2B5EF4-FFF2-40B4-BE49-F238E27FC236}">
                <a16:creationId xmlns:a16="http://schemas.microsoft.com/office/drawing/2014/main" id="{311FC015-C28A-4C2A-A8B4-640F2B3A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3" y="1507608"/>
            <a:ext cx="11833435" cy="3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74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59029" y="1879006"/>
            <a:ext cx="88083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dump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Lack of comparability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3D trap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Poor labeling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Lack of context</a:t>
            </a:r>
          </a:p>
          <a:p>
            <a:pPr algn="ctr"/>
            <a:r>
              <a:rPr lang="en-US" sz="2000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Barplots</a:t>
            </a:r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start at zero (but lines do not, necessarily).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Declutter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aware with pie charts</a:t>
            </a:r>
          </a:p>
          <a:p>
            <a:pPr algn="ctr"/>
            <a:r>
              <a:rPr lang="en-US" sz="2000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Flip your axis</a:t>
            </a:r>
            <a:endParaRPr lang="en-US" sz="2000" b="1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2CEC49-F6E5-4375-8FFF-C98EDB4A694E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433CC6C-89E4-480D-8AFB-14E6126E24E3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 SINS OF (ACADEMIC)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5802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 b="4787"/>
          <a:stretch>
            <a:fillRect/>
          </a:stretch>
        </p:blipFill>
        <p:spPr bwMode="auto">
          <a:xfrm>
            <a:off x="1442857" y="1050240"/>
            <a:ext cx="9103836" cy="5820055"/>
          </a:xfrm>
          <a:prstGeom prst="rect">
            <a:avLst/>
          </a:pr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659029" y="1091402"/>
            <a:ext cx="880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F644C4E-6E79-47E3-A51C-B98F6C4DF09F}"/>
              </a:ext>
            </a:extLst>
          </p:cNvPr>
          <p:cNvSpPr/>
          <p:nvPr/>
        </p:nvSpPr>
        <p:spPr>
          <a:xfrm>
            <a:off x="1422922" y="793119"/>
            <a:ext cx="9299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Internal migration of foreign nationals, selected municipalities, Switzerland 2017</a:t>
            </a: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1EE5855F-7378-4020-A160-B74182DBFF2C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456266-6489-43F9-B77B-608A4C3BF6C1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DATA DUMP</a:t>
            </a:r>
          </a:p>
        </p:txBody>
      </p:sp>
    </p:spTree>
    <p:extLst>
      <p:ext uri="{BB962C8B-B14F-4D97-AF65-F5344CB8AC3E}">
        <p14:creationId xmlns:p14="http://schemas.microsoft.com/office/powerpoint/2010/main" val="28239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18" y="35976"/>
            <a:ext cx="4802163" cy="6790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73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326" t="13735" r="20993" b="9480"/>
          <a:stretch/>
        </p:blipFill>
        <p:spPr>
          <a:xfrm>
            <a:off x="2129419" y="1283136"/>
            <a:ext cx="7628369" cy="55207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49E828B-2A0F-4844-BAD2-F4D7B671C4E6}"/>
              </a:ext>
            </a:extLst>
          </p:cNvPr>
          <p:cNvSpPr/>
          <p:nvPr/>
        </p:nvSpPr>
        <p:spPr>
          <a:xfrm>
            <a:off x="3260036" y="763303"/>
            <a:ext cx="5516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7 days moving average of COVID-19 cases by country: 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Published in the Spanish newspaper eldiario.es </a:t>
            </a:r>
          </a:p>
        </p:txBody>
      </p:sp>
      <p:cxnSp>
        <p:nvCxnSpPr>
          <p:cNvPr id="8" name="Conector recto 5">
            <a:extLst>
              <a:ext uri="{FF2B5EF4-FFF2-40B4-BE49-F238E27FC236}">
                <a16:creationId xmlns:a16="http://schemas.microsoft.com/office/drawing/2014/main" id="{3276D8F0-A712-4D1C-B04A-A504D2ED023E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AE4EF7-6730-4E42-9500-64017E68BCBC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LACK OF COMPARABILITY</a:t>
            </a:r>
          </a:p>
        </p:txBody>
      </p:sp>
    </p:spTree>
    <p:extLst>
      <p:ext uri="{BB962C8B-B14F-4D97-AF65-F5344CB8AC3E}">
        <p14:creationId xmlns:p14="http://schemas.microsoft.com/office/powerpoint/2010/main" val="147840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reate Trellis Bar Charts in Power BI using R — Datal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12" y="782856"/>
            <a:ext cx="8049607" cy="60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1659029" y="1091402"/>
            <a:ext cx="8808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E5051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E3ADBC5-3A1A-4679-A394-EE9E4191466A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77A1F0-33F6-454D-9E5A-BF883263A1A5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THE 3D TRAP</a:t>
            </a:r>
          </a:p>
        </p:txBody>
      </p:sp>
    </p:spTree>
    <p:extLst>
      <p:ext uri="{BB962C8B-B14F-4D97-AF65-F5344CB8AC3E}">
        <p14:creationId xmlns:p14="http://schemas.microsoft.com/office/powerpoint/2010/main" val="165767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8" y="614721"/>
            <a:ext cx="4417718" cy="620845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B2B9611-E507-44AA-A46A-CEB354224E37}"/>
              </a:ext>
            </a:extLst>
          </p:cNvPr>
          <p:cNvSpPr/>
          <p:nvPr/>
        </p:nvSpPr>
        <p:spPr>
          <a:xfrm>
            <a:off x="5685182" y="2014136"/>
            <a:ext cx="55857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Even the most basic scatter plot benefits from a label or two to highlight the most interesting data points. </a:t>
            </a:r>
          </a:p>
          <a:p>
            <a:endParaRPr lang="en-U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labelled plots make it much easier to explain the graphic in the caption or main text.</a:t>
            </a:r>
            <a:endParaRPr lang="es-ES" dirty="0">
              <a:solidFill>
                <a:srgbClr val="533B9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62E3DF53-B8F6-4D75-B3CD-9E223AF46765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826592-834D-4535-BB7F-D0F7BEE17E83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POOR LABELING</a:t>
            </a:r>
          </a:p>
        </p:txBody>
      </p:sp>
    </p:spTree>
    <p:extLst>
      <p:ext uri="{BB962C8B-B14F-4D97-AF65-F5344CB8AC3E}">
        <p14:creationId xmlns:p14="http://schemas.microsoft.com/office/powerpoint/2010/main" val="5413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11" y="622448"/>
            <a:ext cx="10448720" cy="6203929"/>
          </a:xfrm>
          <a:prstGeom prst="rect">
            <a:avLst/>
          </a:prstGeom>
        </p:spPr>
      </p:pic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03522211-086F-4888-8101-6CB92A1E9315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04E33B-C004-4BC2-86AF-EB465B892652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LACK OF CONTEXT</a:t>
            </a:r>
          </a:p>
        </p:txBody>
      </p:sp>
    </p:spTree>
    <p:extLst>
      <p:ext uri="{BB962C8B-B14F-4D97-AF65-F5344CB8AC3E}">
        <p14:creationId xmlns:p14="http://schemas.microsoft.com/office/powerpoint/2010/main" val="184945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DGAAAAdZCAMAAAA5jn0mAAAA5FBMVEUAAAAAADQAADoAAFwAAGYANIEAOjoAOmYAOpAAXKQAZmYAZrYzMzM0AAA0gcU6AAA6OgA6Ojo6ZmY6ZrY6kJA6kLY6kNtcAABcpOZmAABmOgBmZgBmZjpmZmZmkJBmtv+BNACBxeaQOgCQZgCQZpCQkGaQtpCQ27aQ29uQ2/+kXACk5uaxACa2ZgC2kDq2kJC225C2/7a2///FgTTF5ubbkDrb29vb/7bb/9vb///jGhzmpFzmxYHm5qTm5sXm5uby8vL6+vr8Tir9jTz+skz+2Xb/tmb/25D//7L//7b//9v///8YmF36AAAACXBIWXMAAB2HAAAdhwGP5fFlAAAgAElEQVR4nOzda4vkWLbmeaM40EV7Q8JcEqppSKieaaYgfV4c8OmueFNUuHtknIrv/30mzGSS9lra9721bcn0/9F9ysMuuixJtteTMpkuPwAAAACgk8ujFwAAAADA8yBgAAAAAOiGgAEAAACgGwIGAAAAgG4IGAAAAAC6IWAAAAAA6IaAAQAAAKAbAgYAAACAbggYAAAAALohYAAAAADohoABAAAAoBsCBgAAAIBuCBgAAAAAuiFgAAAAAOiGgAEAAACgGwIGYMgfv1y0f/v35qn+x1+uE/q1dTJv16n86W/Ni5PwuszkttzuDL+J1bgW68U3hUELmiNZ+upt47wxNI1O2x0AgEIEDMAQAsYtRPz578v8Lk6I+NdfRTmu/7z89rAFzfKQgPHH/944bQAAmhAwAEMIGGtq+LaUYF7yb2ot1izygAXN84CA8fNfL43TBgCgCQEDMISA8Tav8i1p/OqGCHUC475entU6c8C4/f3SOG0AAJoQMABD9gkYnYzo29f++FqKn+t+feA+z+01F6/++hgKGPvxp4dbLPNfmQIAwCgEDMCQKWAY/W/OI/r2b8ss7qcunAstXjdzv32LansVBgHjEQsEAMCMgAEYcvaAceuPp29Ezd+Nep0L4vnRKOflgxf08QgYAACzCBiAIWcPGLf1f1nmJgLG9gTG9OR2iQgYj1ggAABmBAzAkHjAuP+u0ot6/Z//PrWV83eFpp93dRps1YtOr75eu/C6PH6b9NzPe3+ayenbX33XhqQXLmMer+t66DMY3rtefPO2094FXdfaeZFaibkeU8HuSziV8zff+6bNtf7m1XbldAyY/u1MznnBPInpIblo88U561b1XeS9/vCWsxrrzDc7xlIWQgkAoCcCBmBILGC8rs3j0r9OPfz/dLvWt+VVSycpG81lOi/bgPG2Prd179uX17gRIWfh0vO4Lei9s9bXYPhOYExv2EQV/4LKoOD9T/1TPeYQIHv2ueGPBwy9crL07jX8v25eME3if/1VTeKHDA5zEYoDhmfH+LGuqq+OAADUIWAAhoQDhvx9qblFvD36n/7r2iAu/0E60MSKF/z5v6vm9r9v3uqa+vb/tr5m+Y/seQuXnsf9nMfyt/MrUtf/3XbAt7XZ5A7/gk5VeBGLrC4QvwWM/81NAW9qIomAsVk50eO7/f+8JDpgzPW6rJVQ73Nvc54fMCI7xmZ+AAC0IWAAhgQDhmoF3V9uFV3jq3zZb86bp6mqF4jm1hX69VdfR5q5cOl53ObwMv2t7oPxdvHetXs9B5NeUPHNLt83pDzF2RQqGjC2K+eWXr9E38NiM4l7KfRvF09VLwwY3h1Dr+/LtsAAAJQjYACGbO+DMXWC9//+fG1anT/l66+PfPP8JRrN+xuuf89tuGhuf1v+DPz6q3zzb+ULF5uHiAtrt/xb6ASGjCSpBf22Kah+473hvgakZeGX6yrcb1qFA4ZauU0McBbKOa8itsGLqu+rWoPNRnX+FOu1mbbaMZzFn/589gvjAQCDEDAAQ0IB49vF6RvflkZ1ef29U5/ay6kRdk6GOI3m62aibgM6NZjO9AW36b2/4TarzIVLz0Neq77khJcfwRMY67XVGQvqfkfqtmzeH6WaG3j3onX3AvFowNisnFN69xqQ9RXbgOGe7lgX2zkPMc2kKGD4dwz3Evnbo3Zu6ggAODQCBmBIIGDIX0By/nV//W/i7fd/rT9ntDaa4ueR7v2009y+OFN52Szcmxsk1i8c5S5ceh63pdO/fnX7d+gEhr8vDiyomw3e3DosnILcl/A+aaexjwaMzcr5e/zrw+LrZc42EBvnXoxX98r30LmRWMDw7xjuKR0AAPohYACGBAKGujRjbQxFF6wuLPi2/EM3mvJLSL+qP9XV0Cv5M0zLQuQuXHoe/tMK86x/+7GNIP63BBbUabOnPnxzksZt6rc/VZsRMDYrp7PdZpabgCE3jur+awOGf8dYvoRm9MYrAICjImAAhgQChmo215ZenQgQ92BYe++10fzmdNAiGrhzWPtj5+rtX/X965Y35y5cYB567X1f05lPYLhfmlqf8QcMz1qu3XcgyriXgYslzA0Ym5ULnESQq+bZBt7r/edfgioPGP4dQ1ycT8gAAHRDwAAMCfyKlLo19drAytfLnyJdm1H1X7J998fIDhhL/7+8OXPhWgLGt4v6kaRlouGAsV1Q5wn/N6Q8AePXzQaoDRgy2y30NgjcvET84FNxwAjtGN7fvwUAoBUBAzDksQFDfDno5ccuAWMzD732noBxXa+fDzs/XCuXIjtgTH/+FvqGVHHAcFJFYOW6BAy9XbsFDP3LuGp7AABQh4ABGBIIGKo51T28vDu1JL/+v0fAyFy4hoBxP4Fxfc+cM+aplgWMKUG8BGdkM2AsKeDPf6+8BiO0Y/xYv3UmHgQAoAkBAzAkFjDClzksT4iv2q9yr8HICRjqzb/lL1x1wLifwLg9Pd+VYi5R9jUYzm/W/tu/f/PMfKnfTgGj+hqM6RXub+c2XoOhOacxuJc3AKAHAgZgSCBgJH6oSd45Ytuh5/6KVKz5n6cu37zeki69cOl5eNPCcgJjuam3GzAiP1O7WdAfy502Xr29fnnAcH6uKhkw5DUVr567rAd+RSqQaOp/RcrnHiW5EQYAoAcCBmBIIGAkbjWh7jQR+a/k8ftgZAUM8eaM+2A0B4z5BEY4YPhvtLdZ0OWp//yXQC+dHTCW+1PkBwxxH4y1SpuAMS/Xsizu2Qcn0RQFjMCO8eZsA3UpDQAA9QgYgCGBgCFvHbe5WfbSOLr54dpq/uY+fHuDeyu5+9fvCwPG/c3OjeUyFy49D3Unb+dtL/MfOmB4v+wUWtBlmfzrVxAw3BXMDBjivMq6UJuAoW/W5+Y3d4axgLG5iZ93x5heO2eK5EkOAAByETAAQ0IB436V7nrC4N4s6h7+zfsypwG9t6jL9/IrAsbtmenv6Q25C5eex6tv7V/nN/muwXjzvSO0oD/cy519N7DOCRhrk//NnVI6YNy/hfQyv1jfo2SZ3nqT7dukX/WDsYCx3ivw//OkG7WJ3pzJybufAwDQgoABGBIKGJs78N1bWd3D658Lml7mNqDyV4Nkc5sZMFYvRQuXnofvfMR1Ki/Le36+XfyKlPdqiuCC/pBd/EZOwNj+IlNmwNC/CbsJB/p558SNZ4aBgLGs+6+eMxtqE21WhW9IAQC6IGAAhgQDhmri505w89NEzu8+rc+4DajbVP7n1M/USuv1C3dLk563cOl5+K6oWE5g+O6DcXto872e8IKuBfL+IGtOwHAb/v/0X5c1zAgYKiq86NlMk/i/9WK7W+xP/803ZW+KeZGPe3cM7w02AABoRcAADAkHDHEvZ9XZ/xZ42dzpb37A6N5jJ++DId267Je1KXVfkbNw6Xl48sJ6AsN3J+/bZDYnI2ILel9S/3+rzwoY60mCP/+v9aKRnIAhgtivP/Rs7pNYXjQv9roi9x/YvS1hIGAsW+JnVQLb3V179wbhXIABAOiEgAEYEgsYS4P9q369+g/Pb6rRV43meiFwVcDQP0WVv3AZ83jbrM6r2w67F1esk9yUK7qg01L5b/iQFzDWAv6rMGCsJxLUdflyG7zpJVxvhTH9JW/P7k0x1+nomW92jGWuwYoAAFCBgAGc1tqtWnFrjn9VD+gvODlnH94uxRcOxDPcIwXu9Q0AwNEQMIDTCtxc+oFupwTy/1t64ctv7N7vgYABAHgSBAzgRJybY/wweeuDb0U99i0hlQWk2DekHoyAAQB4EgQM4Exene/bW7z1wf2XojK9FQck91Z11hAwAABPgoABnEngpgp2fCs4v1CWRpx1N3kCg4ABAHgWBAzgVF5VvrB2tbO4jV6Ce0eMDMvvvxpt4gkYAIAnQcAAzkXe5trY+YsfU5v9kvfS17IVWO41Z2+lbwgYAIAnQcAAzmb5L/m2ru+eveZ22eonbJPuAcPaOZsFAQMA8CQIGAAAAAC6IWAAAAAA6IaAAQAAAKAbAgYAAACAbggYAAAAALohYAAAAADohoABAAAAoBsCBgAAAIBuCBgAAAAAuiFgAAAAAOiGgAEAAACgGwIGAAAAgG4IGAAAAAC6IWAAAAAA6IaAAQAAAKAbAgYAAACAbggYgDX/8ZfL1W+l73u9/PnvPV42zf/f/t15x0+/itf88cuLfP2f/layqAAA4HkRMABbvl0WoYjxzZ8QOgWM13n2L9O///hl+qcbIf711/nZ9fVZMwcAAE+PgAGY8nZx/Op9SSgh9AkYb2r29/Mp4pzGz3yxBIz19S+eqQEAgNMhYACWvC1nLq6Nvf97R40BI+56vuLlx5Qhbonidfrf6+Nz3rlljpf17+vyfuNbUgAA4IaAARgyt/c3b4GvHe0aMN7mHHFNGL/dAsR05mL5437O4r6Y3+Zc8S10wgUAAJwLAQMw5FV80ejVf1Jg14DxunwTakoMa254m5bmGjz+9P/8dfOFqJ8BRD8EAADOiIAB2PGzSXcjxfJTTffrIG6d/tv2+oh7AlgCxjUDLGc/fr7m1+lN+mXy3Rt//HI9g/G2LNHPf//6435997+8AYMzGAAAgIABWPLNf6X08rtO15MLTsAQj6/JYbnseg4h/8dffC9T7/YszDVarGc07qco/vV//f2HL2B84xoMAABwRcAA7Hjznk+4P3o94fBy/bcTJHyPv02RYb76+nae4rfptMav8mXi3do9Q6zfu3K/A7UNGK9cggEAAG4IGIAdb757XyyN/c8/bs3+vecPPD7/6xoC3KBx/bd8mXz3dlmuZyTmN/2QoUIFjDfutAcAAGYEDMAOb8BYvnt0TwxzwAg8ri+aWAPEq/uyzbs3c70tigwYSxJRAeOV+2AAAIAZAQOwwxswViIhhB7XF02s32x687/91RcwvqnTHj+iZzDu79APAQCAMyJgAHbE7iVx+2koT0JQj29OOay/7uQLGOu7hfU0SO41GGsmAQAA50bAAOz44xd5duF16ti/XcQPPi09v+9xt/V/jQYM9W6Xc1Jj8ytSN76AwY0wAADAFQEDsEPdB2O6fGK6q8X19ID8ipT/8dwzGJt369n+mN+k7oMxT/pFL7zvMQAAcD4EDMCQN3Ehw/RLsm/OLfLcgBF43HMNhi9gbN69kGciNnfyvlnDhP8MBwAAOC8CBmDIH784CePb7ctL6ymJnx28PAXhfXy9UHzKBv6AsX33TOWE5WnxujVgvDkBhDthAAAAAgZgy9v0taUf4gZ59yjwdvEHDPm45z4Y0YDxJq/B2HzR6XW6xcU1+vzqedVym43X4C3BAQDAqRAwAFNeL45bR3//2tQtcNy+pPQ2/496fHsn7/utugNfkZLv/jG/SM3/9gp9LbgTQ9ZrxfkRKQAA8IOAAVjzphv2pcP/8/87PfRtuqvd5vH556GWKfx6f7svYGzePZmv/XYmcD13oX9ryj3PscyOfAEAAH4QMAB7vjnd/c3rvb+fL4+4vmC6nls8vvx87ZQSXqY3B3+mVk/1Zk4TYhFe5eL8UF+kErMDAABnR8AAAAAA0A0BAwAAAEA3BAwAAAAA3RAwAAAAAHRDwAAAAADQDQEDAAAAQDcEDAAAAADdEDAAAAAAdEPAAAAAANANAQMAAABANwQMAAAAAN0QMAAAAAB0Q8AAAAAA0A0BAwAAAEA3BAwAAAAA3RAwAAAAAHRDwAAAAADQDQEDAAAAQDcEDAAAAADdEDAAu/7xj0cvgS3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AHYxXAoUQ+FgkjUQ6EgEvUAhiFgAHYxHErUQ6EgEvVQKIhEPYBhCBiAXQyHEvVQKIhEPRQKIlEPYBgCBmAXw6FEPRQKIlEPhYJI1AMYhoAB2MVwKFEPhYJI1EOhIBL1AIYhYAB2MRxK1EOhIBL1UCiIRD2AYQgYgF0MhxL1UCiIRD0UCiJRD2AYAgZgF8OhRD0UCiJRD4WCSNQDGIaAAdjFcChRD4WCSNRDoSAS9QCGIWAAdjEcStRDoSAS9VAoiEQ9gGEIGIBdDIcS9VAoiEQ9FAoiUQ9gGAIGYBfDoUQ9FAoiUQ+FgkjUAxiGgIGz+ddfL5ffpj//+OWi/Olvtyf+4y/ugy/rm6d3/Nu/y0m2PxrAcChRD4WCSNRDoSAS9QCGIWDgbN4u6YAhn3iZ37rmDjcgtD8axHAoUQ+FgkjUQ6EgEvUAhiFg4GRu2SEVML6JB1/ub3XPa6z5oP3RMIZDiXooFESiHgoFkagHMAwBA+cytfjBgHHv+t98AeP63arVn//e69EIhkOJeigURKIeCgWRqAcwDAED5/J6cQLG5qn7CYzrny+b59/msDHlhF97PRrBcChRD4WCSNRDoSAS9QCGIWDgVO6nJnwBw7k249r/b7r/27mP39bXTicg2h+NYTiUqIdCQSTqoVAQiXoAwxAwcCZ//HL50//4xRswrl+XenH+3rzk28U5rfE6R4X2R2MYDiXqoVAQiXooFESiHsAwBAycyO3MhDc93J5aLrv+5rsE2/kGlRNH2h+NYTiUqIdCQSTqoVAQiXoAwxAwcCKv168l+QPGm3tC4c3z9SWRQG7/ur6k/dEohkOJeigURKIeCgWRqAcwDAED5zGdmPAGjOuDa7t/u8Z7+r2p5VKM6z9f1je8TmGh/dEohkOJeigURKIeCgWRqAcwDAEDp3Ft8H8LXGAhvr10Pbnwfy6/KOv8pK1z4ffb9Ib2R6MYDiXqoVAQiXooFESiHsAwBAycxTU2vPzwBwxx+bW4Hd5yEoOAYQD1UCiIRD0UCiJRD2AYAgbOYr6wwhMwrtnDafblfbydn4By3nb/Z/ujN/9l8g8AAKp0GiuBLggYOInrL9T+7f6HDhjyBMZ0s4z1vMV0qQQBAwBgV/s4CfRDwMA5XL/2tGYGFTBe5beVxOXXr/ewsWvACGHEkKiHQkEk6qFQEIl6AMMQMHAOr8uvRG0DRvSWFNdkcn0nAcMA6qFQEIl6KBREoh7AMAQMnIJz67xtwHiLtvr38xkEDAOoh0JBJOqhUBCJegDDEDBwBm6o2ASMxC3vvvX6vSh+RaoZ9VAoiEQ9FAoiUQ9gGAIGzuDtsrE296rx1wgYdlAPhYJI1EOhIBL1AIYhYOAMogEj0enfAwZ38jaAeigURKIeCgWRqAcwDAEDZxALGIlvSM35Q75s/lf7o1EMhxL1UCiIRD0UCiJRD2AYAgbOIBYw1h+wvVNfZZp/f+pNf63q5UeXR2MYDiXqoVAQiXooFESiHsAwBAycjb7Ie/NrTvMP064vf5lf9zI/+ure4Lvt0RiGQ6lLPW75ssN0LGAHkaiHQkEk6gEM8yzjLJBLB4ztJRjzvfWurt9kmp6+5o754bf5/t4dHo1hOJR61GM9idU+rYdjB5Goh0JBJOoBDPMMYyxQQgeM1821ENczDffHbn++TA+/zQ9fQ4dICm2PRjAcSu31kN+T67FMD8UOIlEPhYJI1AMY5vgjLFBGBYxrr/+iXvIqutD5RMOUCmZzKGl/NILhUKqtx/YSnCeJGOwgEvVQKIhEPYBhjj6+AqVUwFA/HnsjgoC8Llunjh6PhjEcSpX1COeLo0cMdhCJeigURKIewDDHHl2Bcipg+G+zt57DcM8z3C6i2KSD9keDGA6lPQLGoT8D2UEk6qFQEIl6AMMcenAFKngChu/XnF438WJ+9fa+fO2PBjAcSn0Cxufn57MkDHYQiXooFESiHsAwRx5bgWfHcCj1CBifMwLG86EeCgWRqAcwzJHHVuDZMRxK7QHj00XAeDbUQ6EgEvUAhjny2Ao8O4ZDqa4evmzxJGcx2EEk6qFQEIl6AMMcdVwFzoDhUKqoR+DkhQ4YB80Y7CAS9VAoiEQ9gGEOOagCJ8FwKBXXI/TlKF/AOGLEYAeRqIdCQSTqAQxzwCEVOA2GQ6m0Hql88fn94AmDHUSiHgoFkagHMMzxRlTgPBgOpfqA4c8Xn9+/fz90wmAHkaiHQkEk6gEMc7gBFTgRhkOpsB6peHELGDeejHGIyMEOIlEPhYJI1AMYxvjwCZwaw6FUVo9kvFgDhjiPId5sO2Owg0jUQ6EgEvUAhrE8dgJnx3Ao1QSMSLxwAob6qpS21wq1YgeRqIdCQSTqAQxjduAEwHCo9A4Y378fPGGwg0jUQ6EgEvUAhrE6bgJgONRqrsHIPYORiBg7rVEjdhCJeigURKIewDBGh00APxgOtZ0Dho4YnkszjGEHkaiHQkEk6gEMY3LQBHDDcChV/YpUQb6QGUP/e6eVasEOIlEPhYJI1AMYxuKYCWDCcCjV/UxtUb6IJQ57QYMdRKIeCgWRqAcwjKWxEoDEcChV3gcjFDB+/70uYdj52GQHkaiHQkEk6gEMY2ekBKAxHEq1d/L+feuWL36vjhhGPjnZQSTqoVAQiXoAwxgZJgF4MBxKxfUIB4xF3vekjH5Rih1Eoh4KBZGoBzCMjVESgA/DoVRej3TAqE0Ye6xfMXYQiXooFESiHsAwNkZJAD4Mh9IjA8aUMIz9qBQ7iEQ9FAoiUQ9gGBODJAAvhkNpj69I5ScMfSpjl1Usww4iUQ+FgkjUAxjGwhgJwI/hUKoMGPF8URow1oixyzoWYQeRqIdCQSTqAQxjYIgEEMBwKO0TMA6cMNhBJOqhUBCJegDDPH6EBBDCcCjVBYxUvigPGOKK713WNBM7iEQ9FAoiUQ9gGAIGYBfDoWTlDIb6Tald1jULO4hEPRQKIlEPYBgCBmAXw6FkJ2AYSRjsIBL1UCiIRD2AYQgYgF0Mh9I+vyJVFTBsJAx2EIl6KBREoh7AMAQMwC6GQ2mX+2BUBgwTCYMdRKIeCgWRqAcwDAEDsIvhUDIVMK4+Hhwx2EEk6qFQEIl6AMMQMAC7GA4lewHj4yOZMPYMH+wgEvVQKIhEPYBhCBiAXQyHUus1GF87B4yPj3TC2PX8BjuIRD0UCiJRD2AYAgZgF8OhVFiPpfVfAoY/YbQFjGjC2PkbVOwgEvVQKIhEPYBhCBiAXQyHUlk9lub+niu+XnU6h/FlEk8Y+18Gzg4iUQ+FgkjUAxiGgAHYxXAoFdXDyReO5oDxRfiQEcO/AASMUaiHQkEk6gEMQ8AA7GI4lErqUZIv6gOGShjeBdgxYbCDSNRDoSAS9QCGIWAAdjEcShUB4+tGIGNkhowvmjqHMQcJHS/2iRjsIBL1UCiIRD2AYQgYgF0Mh1JBPYL5Yg0aKm1UhAvvhRgXZ/Y/5fyS7YiCnAL1UCiIRD2AYQgYgF0Mh1JxwIjki+35jJpwsSYMf8CIXKIxuCCnQD0UCiJRD2AYAgZgF8OhlF+P3HzxNfYlqVioiJ/CkPliv4TBDiJRD4WCSNQDGIaAAdjFcChl1yP9BSn/KYwvt1BRGDB0ihBfj/JeBN4tbLCDSNRDoSAS9QCGIWAAdjEcSrn1uBQEDDdh5J6yCCQMFTI+hDVUdDydwQ4iUQ+FgkjUAxiGgAHYxXAoFQaMrHyxZozPz8/mgPERDxhb4RXoWZCzoB4KBZGoBzAMAQOwi+FQKgsY2fni6+eiOWCsQeIjK2B4k0b2GQ52EIl6KBREoh7AMAQMwC6GQ2mXr0jJiNEtYXwUBozLdvn7FeQsqIdCQSTqAQxDwADsYjiUSi/yLkgZLfniiydM6IcyEkb8rEZbQU6CeigURKIewDAEDMAuhkOp9Gdq8xNG0wkMT8TwWhcpM250LMg5UA+FgkjUAxiGgAHYxXAo9QoYc8ffL2DkJQx5boOA0R31UCiIRD2AYQgYgF0Mh1LxnbwDCUM2/W7E2Dtg+E9rfK9NGOwgEvVQKIhEPYBhCBiAXQyHUlk9cgPGR/M1GE0J4+PjezBgpD6g2UEk6qFQEIl6AMMQMAC7GA6lknoEzmDc4oTu8Dt8RaotYNQmDHYQiXooFESiHsAwBAzALoZDqe4rUqETF462X6ltCxjf/bIiBjuIRD0UCiJRD2AYAgZgF8OhVHORd/ibUdt4YTJgxEIGO4hEPRQKIlEPYBgCBmAXw6FUcR+MyKUX23jRkC/qE0YgYGQlDHYQiXooFESiHtXobqYAACAASURBVMAwBAzALoZDqTRgxK/tltmiNV/UBoxQvlARo7EgJ0E9FAoiUQ9gGAIGYBfDoZRbjwPli1jAcCNGW0HOgnooFESiHsAwBAzALoZDKbMe/nyxb8DYJV84EaOpIKdBPRQKIlEPYBgCBmAXw6GUV49AvtgEjI75ojZeZCSMJWPUF+Q8qIdCQSTqAQxDwADsYjiUsuoRyhc6YOh88Zh7YGQkjMjXpNhBJOqhUBCJegDDEDAAuxgOpZx6BPOFShgd80VTwMg+g+FLGOwgEvVQKIhEPYBhCBiAXQyHUkHA8OWMaL4wewIjdgqDHUSiHgoFkagHMAwBA7CL4VAqDxjqPhif4YDxoHyREzDCCYMdRKIeCgWRqAcwDAEDsIvhUCq5BkMmjCVWhPKF6YDxPXSlNzuIRD0UCiJRD2AYAgZgF8OhVPYztRPRzX/eE4adfJGbMPznMNhBJOqhUBCJegDDEDAAuxgOpdI7eauAMUWJrvmiNV00Jgx2EIl6KBREoh7AMAQMwC6GQ6mwHjJgbFPFkfKF/0tS7CAS9VAoiEQ9gGEIGIBdDIdSS8CI5YtDBAxfwmAHkaiHQkEk6gEMQ8AA7GI4lGoCxiUZL2rTxeB8MSeMhoI8PeqhUBCJegDDEDAAuxgOpeqAscvpCwKGOdRDoSAS9QCGIWAAdjEcSrUBI5ovCBjPg3ooFESiHsAwBAzALoZDqbQe94ARzxcPvQCDgNEV9VAoiEQ9gGEIGIBdDIdSVcC4JPLFYwNGQb4gYCRRD4WCSNQDGIaAAdjFcCjVBYxYwqgNF48LGE0FeXbUQ6EgEvUAhiFgAHYxHErF9dgxYHSJF2UJg4CRQj0UCiJRD2AYAgZgF8OhVBkwQhHj4acvagIGX5GKoB4KBZGoBzAMAQOwi+FQKq/HbgnjcQHD/dBmB5Goh0JBJOoBDEPAAOxiOJTMBIxu8aLxKm92EIl6KBREoh7AMAQMwC6GQ6miHrsEjI75oihgbK7CYAeRqIdCQSTqAQxDwADsYjiUquoRSRiPjxcV+YKAEUY9FAoiUQ9gGAIGYBfDoVRTj9gpjMfnCwJGV9RDoSAS9QCGIWAAdjEcSvVfkfIFjC9VAeNx8YKAkUQ9FAoiUQ9gGAIGYBfDodTzGoyqsxcPPX/h+RmpcEG2P2l7BhwwCgWRqAcwzOkGIOBAGA6l6oBh8/qL2oCxfmwHC3K5bF57BhwwCgWRqAcwzLlGH+BYGA6lxwaMzuGiImB817EhUJCLK7dGzzAYcMAoFESiHsAwzzCmAM+K4VDqGDBM5IvmhLEtyPWpi5JVoqdIGBwwCgWRqAcwzBMMKcDTYjiU6n9Fqjlf7BIvmhOGLoiOFhnJoehch3UcMAoFkagHMMwTDCnA02I4lPr9TO1hA4ZMGEtBAslCRYf5r/VB9bKj5wwOGIWCSNQDGObIYwnw7BgOpYYb7V3a8oWdgCEu9Z4L4gsVOo0sfyXCyJEjBgeMQkEk6gEMc9yRBHh+DIfSAwPGXgmjImA4P1d7K4g3I+jzHQnqhb033CgcMAoFkagHMMxhBxLgBBgOpV4BoyJfWAwYl1tBYvkiN2Lol3XfcoNwwCgURKIewDCHHUiAE2A4lBquwbg05ovOd/BuCxhrHPjHJl+EXxuJFwSMJ0VBJOoBDHPYgQQ4AYZDqf5O3s35omvAuHb0TQHDnxoKXrp9GwHjGVEQiXoAwxx2IAFOgOFQqg8Ypu7hXRkq4rGhKIukXrzDthuCA0ahIBL1AIY57EACnADDodTnRntPETC+5wUG55Xrn+nX7rDthuCAUSiIRD2AYQ47kAAnwHAo1QaMDvmiY8Doki9ExOg1xXmaO2y6MThgFAoiUQ9gmOOOJMDzYziUHhkwukWM3mmgf8DYYcsNwgGjUBCJegDDHHgoAZ4ew6FUVo9br9zrEoxuEaNfGPj+/YMTGBIHjEJBJOoBDHPgoQR4egyHUlE93GsU+uSL1oDRLwhM+k+VgPFkKIhEPYBhDjyUAE+P4VAqqcfFXMDomQSudpgsAePJUBCJegDDHHgoAZ4ew6FUHzC+GPiKVM8k8H2XfLHeIvygOGAUCiJRD2CYww4kwAkwHErVAWNOCG0Bw2K+2CdgHHVg4IBRKIhEPYBhjjqOAGfAcCjVBoyGkxbd8kXngLHThC/SfptyHxwwCgWRqAcwzOEGEOBEGA6lqou8+6SL5oDRMwZ8HxUwjjZAcMAoFESiHsAwRxs/gDNhOJTKf6a2Z8JoCxh9E8ZuUyZgPBUKIlEPYJijjR/AmTAcSnUBo1fCaAwYHXPAntFFZ4y9tuUuOGAUCiJRD2CYY40ewLkwHEqF9TAWMLoFgX3Ty5ETBgeMQkEk6gEMc6jBAzgZhkOptB7GAkavFLB3wDhuwuCAUSiIRD2AYY40dgBnw3AoldfjCQPGrtnFdcCEwQGjUBCJegDDHGjoAE6H4VCqDBg2fqa2TwrYNbsoBIzDoyAS9QCGOdDQAZwOw6F08IDR3vLvml08CBgHR0Ek6gEMc6ChAzgdhkOpoh4dE4blfEHAuOGAUSiIRD2AYQ40dACnw3AoVQeMLgnj4fmCgJHCAaNQEIl6AMMcaOgATofhUKoPGL3OYTTEjPZ2f0CEUQgYB0dBJOoBDHOgoQM4HYZDqaYeZm6G0d7uD5iFcrB8wQGjURCJegDDHGnsAM6G4VCqqsfTBIxBMcZFwDg4CiJRD2CYI40dwNkwHEotAePhF3q3NvuDYozAV6QOjoJI1AMY5kBDB3A6DIdSXT3We1I/MmA0N/uj5uMiYBwcBZGoBzDMgYYO4HQYDqXKevRLGPX5YtAJDAIGXBREoh7AMAcaOoDTYTiUauvRK2A05IvWxn/UfKSj3cubA0ahIBL1AIY5zMABnBDDoVRdjz4BoyVfDAoYXWLF6nKwhMEBo1AQiXoAwxxl3ADOiOFQqq9Hj4DRlC/GfEWqR6hYfX5eDpYwOGAUCiJRD2CYgwwbwCkxHEot9Th6wMhIGB0yxeLz5nKwhMEBo1AQiXoAwxxj1ADOieFQOnDAaG/5EzN4f39vn8fqUyeMfltxRxwwCgWRqAcwzDFGDeCcGA4lAkY0YPRMGJ+rAyUMDhiFgkjUAxjmEIMGcFIMh1JzwHhcwmhv+R8WMD4JGIdFQSTqAQxziEEDOCmGQ+nUASORMPoGjM9twDhCxOCAUSiIRD2AYQ4wZACnxXAoNdWjOWC05IsuF2AnA0a3hPH56U0Y5scLDhiFgkjUAxjG/IABnBjDodQeMGoTRlO46Pb7Tql80SVhfG4d5lJvDhiFgkjUAxjG+ngBnBnDoTQwYHx89IkWgwLG+3uvhOHJF8c5hcEBo1AQiXoAw1gfL4AzYziUhgWMLqmif8AIJ4ydA8ZRLsPggFEoiEQ9gGGsjxfAmTEcSm31yA8YvfPFwIDRnDD8AeMgPyXFAaNQEIl6AMNYHy+AM2M4lEadwThywChNGHOAIGA8IwoiUQ9gGOvjBXBmDIfSUQNGh2iRWLLagLEGiNs/wvmCgHFIFESiHsAw1scL4MwYDqWTBoyMJXuvTBjBPEHAeAoURKIewDDWxwvgzBgOpaG/ImUmX7gJIydglEQMAsZzoyAS9QCGsT5eAGfGcCiNvA/GkQNGdsLIzxfHSBgcMAoFkagHMIzx4QI4NYZDaeiN9uzkCydh5OWL3IBRki8IGEdEQSTqAQxjfLgATo3hUGoPGPn5olvC6JAv1oTRNWAU5QsCxhFREIl6AMMYHy6AU2M4lIaewegUMLrki1TCqAoYZfmCgHFEFESiHsAwxocL4NQYDqUON9obfhXGkIBRcZF3YbwgYBwSBZGoBzCM8eECODWGQ6lLwBj8Y7VDAsb+5y8IGIdEQSTqAQxjfLgATo3hUGqsx6UwYpgJGKllGvAFqTlg2B4yOGAUCiJRD2AY26MFcG4Mh1JrPQoTxjMHjOJ8cYhTGBwwCgWRqAcwjO3RAjg3hkOpuR4X6cuXaNIwmC98y6Sv8N4rYHwSMA6HgkjUAxjG9mgBnBvDodRej4uHP118vTGXMAgYMRwwCgWRqAcwjO3RAjg3hkOpUz0yQsbXr0YDRk7CIGDgjoJI1AMYxvZoAZwbw6HUqx6+8xhzyPgq2AgYqYswhlzkfYTLvDlgFAoiUQ9gGMtjBXB2DIdSt3r4E8ZXHxMJI3VdyNCAYXjU4IBRKIhEPYBhDA8VwOkxHEpd6zEsYfSIGImLzkd+R8pywuCAUSiIRD2AYeyOFAAYDqXO9XiegDHiTt4EjAOiIBL1AIaxO1IAYDiU9qpHNGCY+JJUWcDIyRg1AcN8wuCAUSiIRD2AYcwOFAAYDpX96hELGM0JY+rom3JG6rYcm4CRjBhVAcP63fY4YBQKIlEPYBizAwUAhkPl2AFj+rMgZ/wMFes7C89g3BJGLGYQMM6AgkjUAxjG7EABgOFQOXDAWP7+yP7K1Jd7wLi/szhgxM9jEDDOgIJI1AMYxuxAAYDhUNmtHtF80Row1nThBI7cfOGkCgJGEgeMQkEk6gEMY3agAMBwqBwzYPgiR16+UJd2BxNGMF6EE0ZlviBgHAsFkagHMIzZgQIAw6Gyb8AI5Yv+ASMjYfhurZd1l728iFGbL4wnDA4YhYJI1AMYxuo4AYDhUNv3Z2pNBgz3Xf6AMTZfLL9Ua3Ls4IBRKIhEPYBhTA4SAG4YDqXzBQzxLhMBw3TC4IBRKIhEPYBhLI4RACYMh9KuAWNIslD54mP6Walt5vDlCwJGEgeMQkEk6gEMY3GMADBhOJSeLWD4H50DRubEQrEiki+aAobl23lzwCgURKIewDAWxwgAE4ZDaWTA6J4qhE26WB6+PvM9N1xcZZ606BcwPgkYh0FBJOoBDGNxjAAwYTiUnidg9DQ8YNj9JSkOGIWCSNQDGMbiGAFgwnAo7VQP3zXej04NJQgYMw4YhYJI1AMYxuIYAWDCcCgNDBiHThh8RQoTCiJRD2AYi2MEgAnDobRnwDhwvhgcMOzmCw4YjYJI1AMYxuQgAeCG4VAaFzAeHRnKbAJGImj0yBcmxw4OGIWCSNQDGMbkIAHghuFQ2qcenm9IPToxFPL/Um34REaHeGFz6OCAUSiIRD2AYWyOEgCuGA4lAoZfIGAEQ8az5gsOGI2CSNQDGMboMAHgB8OhNipgPDowlIoEDG/EaA8Ye2yHDjhgFAoiUQ9gGKvjBACGQ42A4RcNGF0Thu18wQGjURCJegDDmB0oADAcKgSMgNKE8aT5ggNGoyAS9QCGsTtSAGA4lLgGI2DUKQzj+YIDRqMgEvUAhjE8VACnx3AoDQsYR0sYxQGjMmFwBuNgKIhEPYBh7I4UABgOpV3qcfj7eKfyRceAYf0UBgeMQkEk6gEMY3ekAMBwKO1Rj4s3YBwqYSTyRf/vSJkdNzhgFAoiUQ9gGLMDBQCGQ2VYwHh0ZCiTDBieiFEZMIzfCIMDRqEgEvUAhrE5SgC4YjiUdqiHL188OjAUysgXOmLUxgvrCYMDRqEgEvUAhjE5SAC4YTiU+tfjHOcvdMJoyBdrwLA4eHDAKBREoh7AMBbHCAAThkNpUMA4VMLIzRfvffKF7VMYHDAKBZGoBzCMxTECwIThUNorYBw4X+QHjPfGYLGJGL23RQccMAoFkagHMIzFMQLAhOFQ2ilgHPkXpLITRq90sUaM3tuiAw4YhYJI1AMYxuIYAWDCcCgRMLxGBwzOYBwGBZGoBzCMxTECwIThUOpej+PfA+NqaL7gIu8joSAS9QCGsThGAJgwHEq96xG4yd7hEsZHMmScI19wwGgURKIewDAmBwkANwyHUud6XMYFjM+f/++z/2QdY74edSFgHAoFkagHMIzJQQLADcOhtE/A2OSL7gFjbs97T1cYePWF1XzBAaNREIl6AMPYHCUAXDEcSn3rMeoeGGt/3n/art3jhelbYNxwwCgURKIewDBmBwoADIfKHgFjYL44esCwHi84YDYoiEQ9gGEMDxXA6TEcSl3rsb0CY5e2X7Tou8xhMSZgdNwE3XHAKBREoh7AMKYHC+DkGA6lfvVwLibYN2DIFn2POawIGBwwCgWRqAcwjOnBAjg5hkOpWz0uF1/C2KPpVz36HrNYDPkFqU5bYB8cMAoFkagHMIzt0QI4N4ZDqVc9Lhdfwtij59dN+h7zWBAwOGAUCiJRD2AY26MFcG4Mh1KnelyGBYxNk77DPFan/4YUB4xGQSTqAQxje7QAzo3hUNo1YPRv+H1d+v2Z/jO7GpMvDAcNDhiFgkjUAxjG5igB4IrhUOoaML5+dQPGLg1/pF3fZX7bhNE7X1zceNZlY3TFAaNQEIl6AMMYHCIA3DEcSn3qsaaKfU9gRAPGoITRPWAIPbZGVxwwCgWRqAcwjL0RAsCM4VDqHTD2vcPexwNOYeiEsWu+sJcwOGAUCiJRD2AYcwMEgAXDodSlHhcbAWPIKYxu+SIQMKwNIBwwCgWRqAcwjLXxAcCK4VDqGDB0viBglASML18IGIdAQSTqAQxjbXwAsGI4lA4WMOItu/PCfrMfcwnGly9zwuiwPXrigFEoiEQ9gGGsjQ8AVgyH0vMFjN6zd6PFPgHjy4yAcQAURKIewDDWxgcAK4ZDaceA0anBd6V69utrus/fOXWxw10w1nhBwDgECiJRD2AYa+MDgBXDodTxV6R2Dhh5XfvHDvPvfHu92ReZLggYx0BBJOoBDGNtfACwYjiU9juD0a2/v8vr2vdYgl3ixc+AsWHxIgwOGIWCSNQDGMbY8ADAwXAo9ajHfC3BswaMXeKFJ18QMI6AgkjUAxjG2PAAwMFwKPUMGJc980Vmn79HxhkQLewmDA4YhYJI1AMYxtboAMDFcCh1DRiXvQJGdu++x0mU3vkiGTBMjSEcMAoFkagHMIypwQGAwHAo9Q0Ya8To09uXdvj7XAYyLmAYPIXBAaNQEIl6AMOYGhwACAyHUseLvEXC6NTbFzb4X3dJGOPyhcEfkuKAUSiIRD2AYUwNDgAEhkOpWz1kwujT2Rf39zpg9FmOtjzx/adrdMjKF/ZOYXDAKBREoh7AMJbGBgASw6HUrx57BYyibn6PgBHIDZUBI54v7F2FwQGjUBCJegDDGBoaACgMh1L/Mxg9evpke5+dMDpEjEBo+J4ZMb7LhJEIGOZOYXDAKBREoh7AMIaGBgAKw6H0bAFjh4QRiBe5GWMJGJkIGLZREIl6AMMYGhoAKAyHUq96WMkXOweM7xtZ+aI4YNgZRjhgFAoiUQ9gGDsjAwCN4VBqqYfTB5vJF9uA0ZwwwuFCZw1P3PheHDCMncLggFEoiEQ9gGHsjAwANIZDqaEezn9qXy/w7pEqfN39AwPGvAzJgKHOabiPcQbjaVAQiXoAw9gZGQBoDIdSc8C4/BA/UdshU/ia+/p40e0679x8MZ/MEErzhZ1hhANGoSAS9QCGsTMyANAYDqX2gHGRt8Bo7+Y3rX1rwOhyDqMoX2il8YKAYRcFkagHMIydkQGAxnAodQgY7v0vuieMHvmiyymMIQFj73xRMWkOGIWCSNQDGIaAAdjFcCjV1uOi9WznRWdvImB8fDQFjMyEsffpi5qpc8AoFESiHsAwBAzALoZDqbIekXzxyFMYxw4Yu38/KjT12Fw5YBQKIlEPYBgCBmAXw6HUKWD0budXVgJGU8KwkS9+BKYfnS8HjEJBJOoBDEPAAOxiOJT6BIwd+vlZUcDY6yLvm30Txv7xIhQk4nPmgFEoiEQ9gGEIGIBdDIdSY8D42b1v8sUDA8aeZzB2Chg/yzcmXgSTxCU6cw4YhYJI1AMYhoAB2MVwKLUFjD37+UnZCYzjfUdKnQrqvHV920zNTD+gF4IDRqEgEvUAhiFgAHYxHEpNvyK1f77oFDAeHTEs5IttwHBvYRJcDA4YhYJI1AMYhoAB2MVwKNkNGIXRIhEwHvpLUhlXXuweLwJZIpkw9jpgRqzyLvgEkagHMMwRPzKBs2A4lNrug7FfwKiKF4cLGOPixbzFvvsTxfbh+W07HTDDVrs7PkEk6gEMc7wPTOA8GA6l6nqEA8b7g8JFLF70SRg7nsDoulHDG+zn0uTli2WJlh2k71KOXPO++ASRqAcwzOE+L4ETYTiU2gKGL2G8vzcmDLP5ojZhpPJF1w0a32DOUjnxInBa47Zo9x2k86L6zpUcBJ8gEvUAhjnaxyVwJgyHUn09AgHjvTFgVMeLEQGjLmHkfEOq5zaNbC+xXJfloXkprlUMho15OXssLQHjaVAPYJijfVwCZ8JwKDUGjE3CeH9cwBiQLz4qIkb4C1JDL8HwBIzvyyNrvEgnjC6LS8B4GtQDGOZoH5fAmTAcSg318CWM9/fWhLHTGYxuAaMoYUTChQ4YYy7yDiynmy/SGaN9eedd54gRg08QiXoAwxzrwxI4F4ZDqTlgyITx3pwwrOeLngFjaMIoCRjehPHRLWEse84RT2LwCSJRD2CYQ31WAifDcCi11GObMN6bA0Z9vjB4AiMZMEZehpEMGDphqJzxc907JYz5/V+bp/QIfIJI1AMY5lCflcDJMBxKTfVIBYyKoGE+YHQ9gyFTRreNGt5W0YBx8ZZ1ChbTuuuTGvULQsB4FtQDGOZQn5XAyTAcSl0DxvsmYLzrh/bLF/GLvB9ylXdmvpgTRreNGt5WoSWNBIxPd+WncxktCcPJF4f8htRpP0FC2+ms9QAe4FgflsC5MBxKbfVQCUPliff34oSxX8DolzGeMWBkJwyRNCqW2YkX94Cxx8ru6aSfIMFtddJ6AI9wuM9L4EQYDqWeAeM9YW1PQ2mjJV+kA8bou+1l5wszAaM8YdQthpMvDjdgnvMTJLy5z1kP4CEO93kJnAjDodQxYKTyxZoqtmc07m3s3gGjR8LY4QTGlwGddkvA6JgwNvnicAPmGT9BYt+JO2M9gAc53OclcCIMh1KHazAueeli+8UpFTCa5SSM9oixQ77oFjA2k7ko4aWNBoxIwqjZZaYtccx8ccZPELEL6SdPWA/gUY73gQmcB8Oh1CFgZGaL2CmNLvkiL2CMSxjDA8amBdTxIpkvKgJG2WK7p7yOmS9O+AmidiL9xD88Lx2+jMApcGgBdp2vPYh7bMC4R4w++cJYwHgvDRiNQ8cmTWxFFjaeL7wBoyZhbALG8cbL032CbHaj7ePbFz5saYFnxpGFs/nXXy+X36Y///hFj0Z/+tv8sum5f/t3+ea9Hg04XXuQ8OiA8VOneGEsYbyXB4ymsSMjXwQDxvs9XxQGDHFbjJKldAPG4QbMs32CzBv4999/F9v6orf+ZfMIgL44sHA2b5eMgPEff5kfcaPAXo8Gna09SDEQMLoljLx80RwwMk9gVASMhsFDH3Y+kWWdXhAubTpg5C387YVfCRjHsWze39eEIR6fH9P/BtAdBxZO5hYqUgFjzQFuEtjr0bCTtQdJFgJGr4SRGTBaM0ZmvigJGJWnMJw36cPOI7as0yvaAkbG4k8vm7fCMVvR5/wECW6Hedv+/rubMNJ729jFB86BAwvnMrX4wYAxdf3Xb1Gt/vz36dV7PRrxnO1BvR6/ImUlYdgJGPfV2jlguL3c/c/lau1F1sJOL43VNi9hpFZgetGyGQ7Zij7lJ0h4S0zP/D5T2/vzc7ML3B8avQbAGXBg4Vxeb+PJb4Gn7icwrt+iurz8mBPBrz92fTTiKduDBj3ug9EeMLokjPx8MSpg5CeMpoBx8d/lIj9fZASMQMIoPIkh88UxT2E84SdIZOupfKESxm3PCDwwfjWAp8dxhVN5uwQDxnptxu0sx2/ro9Ophr0ejXnC9qCJkYDRI2GMChjpjLGs1a4BQ/f2GWEitKwZAaNHwrj4A8axmtHn+wSJbb5NwHATxn3P8P/7EWsCPDmOK5zJH79c/vQ/fvEGjOvXpV6mP79dlj+nUx6/7flozPO1B20a69EtYHRIGAUBozFhvL9nBozsjNEjXzQEjPf6gHGLGG7QSC6ysxnycoktz/cJst2TLvKp3/0BY9031L8PtkWBw+C4wolcv5n06x/egHF9ar7sev2u1A8neOz1aMzztQdtnidglOSLxoTx7k8Y86NqzUYFjKp8kR8wwgljDRrelVgf3gSMIyaMZ/kEWWvuCRjyqd+3CeP6h7tzePLGo1YMeF4cVjiR1+vXkvwBw/nxWjdrTP+6fpdpr0ejnqU96OV5AkZhwmgJGbcFVi36+/KgXrOzBIwP/0o4Lev8pzdiNO2HAz3JJ4jeLJvrt50t9vsmYfyuA4ZwrA0KHAeHFc7j263B9waM64Nzu3+9VOJlfep1igV7PRr1JO1BNz0ChpGrvIsDRm3EWLPENk+MCxj32i/30Hh8wPi4r4RYExEg1ubVEzGadsRxnuMTxI0Rc4jYJIzZ7wHxhPHoVQSeD4cVTuPa4P/2wx8w3G8vXV/g/MDT2/TUXo9GPUd70E+XgGHih2or8kVTwPB/H8ojJ2BUJIx76ZcLxOvyRf+A4fkv4J6A4TuL0bQnDvMcnyC+EFGaL4IB4/1I2xM4EI4qnMX1O0kvP/wBQ1x+TcAwq0/AaE4Y7fmiImDUxYslYLxnhIvchFHeYs+VX978pTlgdPqOVIi71DJjEDCG86aI+x+9AsZBNihwHBxUOIu3+5egPAHjmj3WZv+aNpwX3P+516M3/2XyD+yrT8LokC8eEDCyZQeM8sIv777+r+2AIfaX4AswgjdfeH+KNpIvQglj3p2eYoO2D5NAPwQMnMT1F2r/dv9DBwxxAoOA8cSWPuTRAWPcRd6f/RNGcUfm5otVY8Co/aHaRMCYT1FsdhkCxqPco0MwRWTFi3DAeKKE0ThIAl0RMHAO1wswpu8neQKG+P3YRwSMEEYMqb0ePRLGsweM7IRRWHU9FZOnML7OAWO7y0ite+IYT/EJsmSHnBhRETD4khSwBw4pnMPr8itR24ChbklBwDCrQz3aA0aXfFGeMAYGjGTCKG22WaaNjQAAIABJREFUbQaMOWO4SeNW6s06HTZfPMUnSG6q+Pq1Il8QMIC9cEjhFL6tvwm7DRjOPTDuryVg2NSjHq0Jo1O+KE4YP9vhqqRREzCKE0aqO+sWMAoSRmGdlnjhCRgyYrTvg+M8wydIZsC4brm6fLEkjENtWsA6DiicgRsqNgFD3/KOX5Eyq0s92gJGt3xRfjfvupMZVQEjlTA8ASPQfztPdA8Y8YRRGDCcUj9Rr/kEnyBZ+eLrFDDCCSO0l7zLhPEkmx2wgMMJZ/C2bYPW5l41/gQMu/rUozRhdMwUQnXAKEsYewSMaMK4iDKHA0ZDwpgnGa1vdcIw1Wm2LcsTfILkBYy70nyxxG8SBtAbRxPOIBowdKfPnbzN6lQPIwGjNGHkBgzVW+9yCiOZMTyPdQwY73ravvI+RcBobHsP/QnibuC8fFEfMPiWFNAbRxPOIBYw9Dek1APzv/Z6NOrQ7cEOugaM3ISxV7y4K0sZGQlDd9efu1yFkZs0Ivmi5TLvTcT4/NykjdqAYanRXNap8v1H/gSpyBeBjBE++pw9PlJpM7sDcCQcNjiDWMBYf8DWebX8AtXLno/GHLk92EOvehw+YEQzhmqvdw8YeRnD97aqUxhzxIjNrCZgLAnDZMCoXKQjf4JkBwx1ZBTkC3Vo+Ks8F9/MTgEcAwcMzkZf5L39NSdx373X+em9Ho05cnuwhwcEjJ3jRUPCCIcMt73edlG7JIxI0oi93FTCEAGjz47WSq1V+QQO/AmSnS90wmgMGIlfKG7fJsBJcHTgbHTA2F5sfT2nMZ/UuJ77mC6V2OvRmAO3B7voVo/8hLF7vmgJGIGY8bm01942as+AITJG+rV1AWO+cH3PgGGid9x2t6WO+gkiV7soX2wSRuzg8waMS2g5vB5XJMA2Dg6cjQ4Yr9trIW7fqJovmxCZYI9HI47aHuzlAQHjCAlDZ4xEG7V3wviSGy8q88V3/ctYoYjRGjAe3DzOCyHXz30yPY2DfoKsq/s1nS/CCSPjCPbvSNvlIGAApTg4cDYqYFx7/Rf1kqn/n83xY69HIw7aHuym70XemRdh7BQrVh0ChkwYof5pVMDIVh0w9G/vuttz3ro9AsajBkjRwaoIJV6QmtBBP0GWlRV5ITdfzG/IOoC9CUMvRsxDCwUYxsGBs1EBQ/147Pqa2fpFpr0eDTtoe7CbrvfBsHKVd5eAISJGoHsyly++fNbmi83NPZytOW/d0oCxlnJM+xicuGpg1Wrd3pW9gAf9BFnWLitgbBPG18qAIa/CWDeBDhVj9hDg2Dg4cDYqYOjb7E1ul0tscsBejwYdtD3YDQEjJ2CEmqcyI/LFZ1XC8AUMT5N4qQ4Yu39JKjZ13b9uVktfZxydk/FPkNAazOvmxoWSfPH1a/bxG9p7Lt6fs74/QL4A0jg6cDaegOH7NafpZIO+1/ZejwYYbw+Ge0zAsPpDtYtpKtt8cYCAUZMwPnITRm2+cENGjx0utP95pq/jxcWzWkp0XlY/QeKroPJF+XekRMKIH33BvSf2KUG8ANI4PgC7rLYHj9I3YOQ323tFi0mPeHG1yReP+4rUbeZZL9rhDMbS/9WnizVi9NjhvHufr0dN9rbPEDAy1kHGizVihJLGngEjtoORMIAIDg/ALoPtwUM96AyG5S9JuZPZ/n5U9hpuNeeLVMBYFrIiYKQWviRhhCq7TwPpa6/vc0rGi3fR/b6HbgznMvcJElh3z4vk1rjnCH/G8G6/3KM3VmMCBlCPwwOwy1x78GCdf0XKynekqhJG1nRzV9DjFgJqYsY699zX9Q8Y7wUBI5Qwdmggw+lCuq9oeMXu+256Ea19goTW2PMqtTmcGNE1YMRqfLn+2HJk/yJgABEcHoBd1tqDR+t7J28zV3mXB4zc6WauYFhFwFiTQ27AKIwY6a9Ivd87wPaA0Wd/EzvdmiIS+cIbMMRP8ka79BtjnyChNfb9Lmx47+8XMKJ7z5Qv/AHjPSfdAefG4QHYZaw9eLh+9SgJGOV5oUL3bHGTt4IplfkiHjDEcu4UMJoSRt/+0ZsgfBHDWdH0lkkmDFufIGJh5+o7yy6ez44XgYCxJIyKo0Psqesj4iUEDCCOwwOwy1Z78HgPCRhFHX29PfKF4YChFrQ0YKQShmpiiwLGfWN07R9DGUJHDLWqyU1zpICxzRZuwLjo8xu7B4yKPd55QbDkACYcHoBdltoDCzrWIzthlHX09XaIF70CxvvaWpXki1jA0Atami/yfkaqNGCIrbFbwFDr05IvVMLYztfQJ4g/XjgJIy9fZCeMpUQVB0dwv12eC5ccwITDA7DLUHtgwgMCRmlL38BywEi3XkUBY7ukhfkiETHKAsYUMfS26NlAhhJEXNa2OUbAcBZyW/2yfFEcMALHcHyHTyFgACkcHoBdVtoDK547YHwmM0bx9LJa1CIF+SKYMEJLmwgWMl9EE8a9+/vMv5n3dkP0DxhF6SIzX8g13szYyCdINF/ohBH6ylMkYXhfthan/NggXwDNOD4Au4y0B2b0rEdmwiju6Rt1zRc2A0ZkeZMBQ/Sl4aWc88UUMHJixnYzdGwha05fPGnA8FdfxIvgRRXhhJEIGN6juGE3j5wyAjDjAAHsMtIemHGCgBGJGBXTKupRs+wbMCIJ42cb+l21peGlXALGfPPBioDR8RRGVb6oCRibxX30J4g8NxH+yprMF1NgCMeM4lMYnsO4YTdf1+exxQVs4wAB7Hp0e2BN13pYTRjd0sXnHgEjlTDE7IvzRSRheLrSyFKuCWP28IBRmi8qE4Zc5Md+gqh4Ebskxo0XiV+H8iWMVMDYHMYtuzn5AsjBEQLYRcCQHhEwbCSMykkVtah5CvJFTcAoShjhiLENGE7E8D2oluLrkjC67Wo7Bwz1e1L3RX/oJ0h2uljVBoziUxgtuzn5AsjBIQLYRcCQHhIwLCSMygmVdah5CvLF/gEjkTD0tEMBY7sUXQPGZUjA+NTnC24e+AlSkS8+cmKDN2P0Dhix/ZwzGEAOjhDALgKG9IBrMDy9yf6eOWCkljncb7cHDF/CCLAQMMoSxs+F9iWMDsvftNpF+eKWMH6uS0bCyDmFIatTdmjkBAz6JyCCAwSwi4Ah9b6Td797eZe8NrO9bc8X4wNGxlekUstcFjCCCcMfMD6vV4pnla5fwLhU54vigOGLGB0OlqYVz00Wa8J4rwoYnpfq4hQdGrG93EBxAfs4QAC7CBhSt3osHUJJ8xaT+7pMhgNGtPNS8y8NFzdlCSO0lIGA8fnx/XvWUnQLGPOeVhMwihLGfcHtnMWoyhf3LVoRMDav9VUn/9ggYACNOEAAuwgYUveAUdi8BeW+LpvhgBFrvdT8qwJGl6swLv6AcZ1K3kLYCBjfIxFKcxbeHzJGt8X7Boz0KYxQdTKPjYx8Qf8ERHCAAHYRMKQ+9Vj7A6ed2LYk0fYk0K3kNa+5Da7NfNGQMPIWu1vACEw4ayGWgNE6Rrbki9gabnhWwhc0xvXFLQGj/BTG5vlEder3cvIFkIUjBLCLgCH1qIc3XtwDRihhJNvR7Bfma44X+wWMSMLYLEPHgBHrRzVfwJink7cUXQNGVbxY1jhvo/hW4rgBY4oY83GZjhiJfFFxlXdwLydfAFk4RAC7CBhSh3o4bZbbTCxtSShkRJvRvFeVaQ8YeX1pha9fKxNG5oK3J4zLJmCICeUsxBIwGgfJDgHjoAmjMmDItY0FjK8F+WKPgEH7BMRwhAB2ETCk/QNG5VmMvFcVagwY6Q6q0te9A0YgYWQ1pJN4vihMGB12uLZ8kZcwgisyOmDMs+gSMPISxvaZZHlCZXTmnwwY9E9ABAcIYBcBQ+oaMIJNTGkD97lTwPg0ewKjOGAULnprwBAnMHwNfs5CfP3a5TLvS23CSKYoJbYul6Ui+zfGMsrsmi/mhOF5IlmfQBXFAhAwgAYcIIBdBAxppzMYyd4k2cZl9HhVniBg1CjKF57m28kXF2+Dn7UUXQKGf/6jA4bjYAEjkTDy80VewJALQMAAGnCAAHYRMKS+AWNJGCUBI5owMnu8Agbzhf2A4ZzAWDe2L2AktlhzwAjMfZeAkVla+2cwyhKGX0aBfC/ZzN+zgy/7FwEDiOMAAewiYEh9f0UqFDBqEkZRkzdEsiOt9jWWMPosfFG+iAQM2ew6bX58a941XoThn/O5AkZFvtgrYMgKeZ73zN8XL97XhLFnGYHD4wgB7CJgSF3qIXtObwtT0cmVNHkjJBvSevsHjHS/nREwLp6rm+sCRt0w2Zgv9AqntkpmafdvjFvzxWZN9wgYnqd9C+CNF+QLIAuHCGAXAUPqfaO9VUnE8HduBU3e/lLdaIupQF/8IaPL0hfmi1DA8NH54uc2i2y1+oQRyDUNASOVMDJrO6AzbosXpgLG+zZdrPvXvlUEDo9jBLCLgCF1q0dTwgi0bvlN3t4SrWgjp0g7JYzCgLFZQrllPz62vb7cnsHttgSM0oGyPV54Vji6VXJrO6I1booXnvXsFDDcGm2f9C+AJ17M+9fORQQOj4MEsIuAIXWsR33ACPZuRgJGtA/twK3SJl8kLkrPyx9FAeM9+DO1639H37T7uZt0TRhFQ2VruPCvbnSr5O4dQ5rjtoSRt+uV54u1SJ6nAkvgyxd8RQrIwiEC2EXAkHrWI5EwKno5GwEjsuB9iDKVB4yP6a+Pj/CrCvJFYBllvvgQGcMTMGIRoyZhtOaL0sY7tgLKkN649ykM357XN2AEF2AbL5y9a98qAgfHEQLYRcCQ+tYjkjCivVw4YeR2efuJL3gXspfTASOSMK7PX9u3698f8x8+qZb7/cP3iz+CihduxvDli8iWq+gm9zh9kUgY+XvIiN7YU/yhASNxs8zNwyWVfidgAHk4QgC7CBjSHvXwBIx4e2HjRIVXasF70K2cDhjhhDEHjGuyiAaMNWJ8qp7bvRFavBP0tLixgBG8cr/mFEZbvCi5o2Bo6SOlFb+t1f9wcivQO2CURIxInbYPlyzCunMRMIAojhDALgKG1L8evjMY8ebC085ZkVzwDvztnJMvggnjyxowZsE1maLF9JfTdIs1zLi5dSBfeBOGb6vOa5zdTjq70w75ItD3bpc7VtohCaMhYLz3CRjBhKH2ou1+ks4XnMIAcnCAAHYRMKTu9XB7rcMHjORyd5DT2gUWb5svYl3w5/1221PT/TlftFG4uIF84U8Y2+26rHNmO+nuTnvkC1/j66tdorS2A0br7hc7igNzKIsXBAwgCwcIYBcBQ+pcD7cfvOQki7tY8/Y4uUvfpD5gfGzzRbQLvrvHi8/5az9li7sJGEsf7315sKRZHaXYnfYJGNve11/rRGkNB4weO2AiYGznURYv3vmOFJCDAwSwi4Ah7XiRd05bschojIcrWoFaqWARzhef3nYyvVpLvqhbzVC+8AcMvWGXx3M6cpkv9vmK1Kb/DdY6XtW9z2FUB4zGXTARMMIzKUkXzg6xS/GAJ8EBAthFwJB2Chih/94ZlO6LRytb/mqpgBFTmTDa1tRNF7LpD7whMC9vQ36J2StgiCY4XOp0IfeMGPOkC9NFdsDIyBnBnSE/RUQQMIAkDhDALgKG1LUebr4ojhh35f3xDjr0S9nq84U/YJQnjLLlFfkiJ2C8B+a0+W/+oWAxd+4fuyeMSPWKAsYOXcAy6bKAkbsLurticJf07wudEgYBA0jiAAHsImBIu9xoL/adinzFjXI/7e1Sgd4BozhhFC7vh77HXjpivHvnpBJGOF9MrfvP+e4WMDKqly7rh1yfsoMm/+jqHzDe9aGafQqjf8CggQLCOD4AuwgYUsd6qHTRHDAelzDau6Uijw4YhSssAsaHbPvD7/LNQ+SIQMCQK/vAgJHk1qXwmMl6U03CKNsRVw8MGHRQQBCHB2AXAUPaM2C0Nx3VzV6b9gUvEwkYiZDRq0UuWdqfbX5FwAjwpwpPvrivqtkzGPPbs7tkz8pmvuPJAwYtFBDC0QHYRcCQugeMficw3h8VMNqXu9RUK1++6HGdt/rVqLZ1njp22ev2TBipNd09YIQiRmbAyE0YgUCV9SaDAaNrwiBjAH4cGoBdBAyp+zUYPfPFJN0dd9ZrwUtt80U6YKQv9L512P1W+ruTMDw9f8VqZ8WLz6aEUZQv/AkjdWJofXdTwMi6L0jBqlRsj7t0unhf74LR5Xek3iN1IHUAPwgYgGUEDGm/gNGj45iku+O++i15GW/AqDmF4SSKe4fda6WXlj0QMKrWOy9ffH5sZ7dTwPBlifyA8VEaMD7ci1riby0PGF++VG2Tq3S+CN7Iu5K3DJzZAGYcAoBdBAxpl1+RunTOGOn2uKdeS11uky9it9m786WLbcDolTBEvrjIWVYHjKWxzFvTAQHDkyZKA0bpJduZEaM0YHz50iVhBF9ynUf19Lc8RbhkVgY4AY4AwC4ChrRPwOj1S7WLdH/cT6dFrqHzReZFGGsDvbTU89P5ASNrvUXAcPrYLgkjvaJqZmMDRjxhOO/NDxhilrKTnn9Vy3eIZa7Dl1nlRln3x/ArrvOpnrxvjm6WuHj0+7gCjocDALCLgCHtFTB6X4uR0SD30mV5K6XPWChTw71tvOfnNw+0rbebL7wBozJjmAsYmzThfdC7eHmXefuSgq+hllPKDxhfHDVb5CYrYFRP3T9DnbAIGMCCAwCwi4Ah7RYwOieMdH/cSY+FbVCVL6YOWrTU9+c9kaNp1UXAEI1uTcS4z/M672S+GB0wPrxzz1k8J2GEu+JAUghFjHka2QHjy5eshHF7bWxvTAeM3I2dY5qbrh4BA7jjAADsImBIXevxBAmjx6IOXM9gv3171pM4Gtc9HDA+ai7FKF3V7ZyCxNpnZgohMPeMpfPlBP+h4pltJGIs0gv/ZcNT/eXV4Q2UPH675gsZMCI5CzgpDgDALgKG1Lse3oBxmCsxOi1ni7IFzv/P+X1WPhow1oXZY2X9c4qsbVu+CAUMf8LQb040xtGg0CFgbPOFL2Ksrw9voezDN2NagenruX31rvPysFvAvp9dgHns84BdBAxpj3psA8Zxfk+q14IOWsX8rwv1WfN5aqFGd7+AEZhTdGX7BYzgE75F+/CGhO0BEg4KbQHDGy+WkLFEDfctkW20a8BwPh/WDwtPuHAf/uH+Z4z+n16AYezxgF0EDGmHenjyxVFuitFvMesVLXC/fFH+I1LeRrcoX7QEDH/ECJQn0ZF7heeeXLIPf0RQB0jGN51qAkYkXsymFCDeFfmuU97Bu0yozFcfb75wrv6W357q/gEGmMXuDthFwJD618MTLw5zDqPXQrYoWuB++aIiYPja26KAUbKmnnl51j5UoXQvv516ZO6pJftwssHHphnODxjbqaXelxEvvgTeWr/LXlVOxBswRMKInNkgYeBs2NsBuwgY0rCA0StklDSlxXosYKuyJT5cwFhnVLainnltSxCsUEEvr6aemnsoYHw4FfL3xWWLk/m2R+WLyoDhzxeBgBFMGDRdOAv2dcAuAobUvR6RfNElaJS1pWValqubskV+SMCItLqpgFG1Xa62sxJFyCxQfkOfmLnzmpyptcaLTA3nL9oCRuVEgp8Q3nwRDhh0XTgJdnXALgKGtE/AiOeLpqBR3aFmqFme7soW+YEBw9umPiRgFJQnv1mPz9x5TdbURuSLnHgRDhh9viJVd413JGHkBQxCBs6B3Rywi4AhPTRgGEsYNUvTX9kyWwsYH/fn+6ydYzOj2vJkduvReesXZU1xv4AxpYbGfNGWMKomEfpY+PxcwkQgdtyfI2TgZNjFAbsIGNI+98HIDRiV35aq7lKjqhZlB0ULPTZgvKcDxtLrdVg512ZG9dXJatqj89avypqiGzGy35KWlytyAkZLwqibQjBgfIY+L0S+8JzS6PtpBhjDHg7YRcCQOtfD+98duyeM6i41qmZJdlGy0N0CRt6iuacwEj20P2LUbpztnOqLk9W3J+YuX5U1xeCt+5oU5otowPhoyBg17/79J2+8uIomDE/eIGXgBNi5AbsIGFLfepTnCwLGVslCWw4YU8KQSaN242xm1FCbnL49MXf1spwpRu+fUTQdoW++uOq/Q/v9Prl/DixJw6lQMGFsAgcJA+fAvg3YRcCQutajIl9UZYyqFjVphx6qTslCjw0Y8+Qu3oTh/8/J8mxG7cbZ9N4NpcloslNzd1+XMTn/Enuey53WrPT8RU7A+Ng7Y1xjxRwvpojhJA1RoYwPD85h4EzYtQG7CBhSz3pU5oslYGT3+OXtaYaduqlyRUs9NGAsk/MGjFi+WBJG5ca5SrTrBZXJaLGj864UWaHqOe2SL/YNGL8HbPNFTsII7nD9PtcAM9ivAbsIGFL/gFGcL+aEcesoslqU0tY05L0g1AxTtgq9AkZ6udzJiYCx7e1+Ti+QMuq20120Wy8rTLLFjs26WmiFWub1PAHjFjF0ifISxs/3kjBwBuzWgF0EDKl7wKjIF/eIcWsoslqUkq40Ytc2qlrZOvQKGMliyOmtCcOXI67T8yeMms20iPXqhYVJttjOTPWsG3jWKLWiKXvki10DRjhf/EwYm1LkfHjc30zAwPNjtwbsImBIRgLG2lnk9Cg53WiGPduoeoUrMSpgyIRxDxjRFNE/YkRa9cK65EeB6R8lLX/OVPNXNOmaG67J4UtG1sid5p77dyxg/L6pREHA0Amj3wcbYAW7NWAXAUPqWI9Ll4BxlepRcvu0uD27qGrFa9ErYFSdwsjMDzkJIyN8FHXqTQHDP9N26cVumWe3fHFNGHuFjGi+2ASMgnhBwMAJsFsDdhEwpN4Bo0e+uIp3KZmNWtRODVSTitUYFTDUBEvyRSphZJ7fKOrWE/WIdteJ+TaILnLzHPvli8kee3g8X+iAURsvfpAv8JzYrwG7CBiS1YCx+3el9uiemlWsx2MChidaxOJBNIVkRZTPUNv9Geja6xNG1mzrZGyGhpk+QcBQCSM/Xsh8ATwpdm7ALgKGZCNgeJustesO9yvZHVto4rZslzNVpMyE0V6SSL5IT3p63XfPGwpOg5R17b0CRmlXHpWzGZa5dv7J2orF7b+Dp/KFDBgF+YKAgVNg5wbsImBIjw8Y8U7rPfFLstkt23a69mwXM6NSvfJFvCZL8ybzRWa1N+90H89MGIVNe6okwa46c7ZVMss1/3ZVz1+srVrezldiJONF0RkMb7YgX+CpsXcDdhEwpH71uOwSMG6SnUt241Yy0fE2y5hTqn4BI1KSkiTgc88XKpsEpuqfbmHTXhswMudaKbtgNXPvni/ueu3eGfmi4BRGKF/0+jwDDGL/BuwiYEjd6nGpDBgZbVZNa56jV+PUj1y+zGLtHzBKcoDfuijeCX2/BZD4lAt7dgJGh2gx67R7lyaMrHzBl6NwIuzigF0EDOkIAeNztx+u7dQ4dSMWLrdauweM1nQhl9GXL7ZPbicRan7TcyxKGFnzrFZUtC4XYby/91juPrt3VsBYEwb5AlDYxwG7CBhS54CxU774zIoYFTmjT+PUjbto2QXbN2CEzl4U3jEvnDD0sgamH+x90zMsihjJ+ZVzplVWtNIZbcPFVZeTMl1277KAkZcv3IDR6aMMMIudHLCLgCE9OGAUdFvlLXrHyY6S01xtVqFvwFjatXeZLq4vqM4XaiEj+SL0Ralw75sxv4KIkZpbtmUqn6MDxvsX3y7VMuFZ496dFzDmnJEVLwgYOBV2csAuAob0NGcwYv1UlwkPMi1UUc16BYzgyYqqRBFfymC+kGc4lncnOt/U7PITRnpemZxliS1nTOksw/tTn+mPTRjpbKECRqdPMsAu9nLALgKGdJgzGIUdeoHGpqm7z4w7GIsV6BQw4vmiOWBsT2IEF9cz10Tjm5hZScAo77pTixRbzJj8eUV3ph4zyJhThqJ84csY3hcRL3Ae7OeAXQQMqW/AKM0XOwSMsh6ubNqjlBauIWCsTfzu+SKz51cJY5pzfjdfNrePjyVoBAJHtXVJoosZcX/TtMEjc4rvTFnzyNa0XxcHDBUx/C/hBAbOg90csIuAIT02YOQ3W5ktTFkHVzr1YUoDxvWRJUzMmWJOFk7AiIWHveNFScDYfE+qqKGvmN0aOLpZFySyjFFigwfnk96bYvMoXauWvboiX7gBI/CKdT/5QcrAs2MPB+wiYEgEjJLJD5NduaJqJk5SLP750/L37Z3/rC2sq7DZLwwYm+79wQHDlzByK+Xb4sH5JHem+LwK16plr24KGKFXqH2308cZYBI7OGAXAUN6soAx+BRGa8cVlle6smpmRgvtc/q/7Uq7/cYzGDUJo7DbzlyiyDIqkQ0enk9yZ0pvmvyVatqr6xNGXrogYODJsYMDdhEwpF71uFQFjM4/IpU9tbrJK11arpDiSnYJGL58seSMZuX9/hwwitr5hvntHTDiyxu/uD88n/TelNw0OatzbeiXmU1vK96t6wJG8EnPLtzn4wywiR0csIuAIT04YOQmjLz2JXNi1dN3lfR3FXbIF40Boz1hVKWLy3wBSHY7Xz3DcMCIBo/0PcZzFzi+fcNLkN6dUpsmtn6ze1MvJli8X9ckjJJ8Qf+Fp8YODthFwJAIGBWNUml7V2HvgLH8flR2vlgjRm3WqMwX8xXm8fa3fYbhgOF/4r5Qt/+fWKC8RU5s38jKJ3en1KaJ1/bazM/5YnjAiCBf4GzYwwG7CBhS14CxR1dc0sfkTaxhBneF3V2NvQPGrWt3Gvnv31PpYokY9WczmvLFZ6INbp1hOGD4n5Bzij+dtbTJDRxZ+dTulNoy0cp+yLbend5t4r8X7Ne7Bow+H2WAXezkgF0EDOkYASMrAGROqnr6q7LmrkJFIXNK6TZjm946K2C0fVuqMV+EzhUEW/ayWQYSRuBxPaOP6VyG/9mshU1v4XAESO5RyW0TnrbKF5uA8Xt2wOiaLggYOCF2csAuAobUqR47f0MqIwDkTqlu6kJpc1day9Y/AAAgAElEQVSuvJC5tQwHjJKEUVfmkkbfmy9uQm1w+zy9QSLwxHZOH8vieZ7LWNIHB4xIwtB9vTM5GTsSeucLAgZOh50csIuAIT00YGQ1PpN491QwocKJe3q34uauQE2wmGWubIdTGFVFrokXgUmNChiR5FFRgNRb01s4nAGavyMVqmp2wEhnjO75gltg4HTYywG7CBjSIwNGZuNz42+acnun5MSvHdq2T3N7N/e5rOZu6ktTjZ9SlSzu8te39RRGTY075oubAQEj+ERlwkhIbuBIvujxU7WfoYyxaez9+SKVMfYOGF0+yADT2M0BuwgY0oO/IpUdD+oaptyJBzo1fxcXaO9klpj70nTjt6oIFa789TUeMMJfjxLT2yVguFFibL7YO2CUHDCJgHF/la/nD869f7xQAaPL5xhgG/s5YBcBQ+oZMGq64rqEUdi6lfVTH8u5DF8f5+/v1k5UBoz8aNEaLwryRWvAqKpx53zxqbv+5tkKm/daCBgDTmGsnOvpfb29P14MDhi/ky9wMuzogF0EDKlPPWpPYBRchrFjwIj1bbncZvS99ARGTeG28lfYfxHGricwKgJGxvQeFjCqSpCQ3sIyT5QFjJolmtc1r9u/xYjwAuyZMHp8hgEHwL4O2EXAkB4dMLITxoEChmtYvCgIGP6rvLPzxZiAkTW9ZMufP9e70Jt3DBazjE2skkR2wqhconWdcwPG2HixnsLo8SEG2MeuDthFwJB61OPSkC+yr/TeMWDsmDAy8sWDzl80fEeqqsbZLX5WvpBtf7+AEXz3/vkiGTA8QSIzYLQsVW7AeES8+J1TGDgZdnXALgKG1KEel6aAkZsw9gwYPRKGr11NBIuO+aJgXS+xgPE9J2XUVDi/xy8JGMmEkT/bm/Db988XuQEjeA5jn4AxaQgXe8YLAgZOhl0dsIuAIbXX40LAqMsXt1WvLJpSsq7hfLGw/w0p2fj7E0b+LGfRpX7w+Yuv7iUY+Qmj1+LVB4zCqHC51CSMHh+FgH3s6oBdBAypX8CobY5zG6EnCxjTutcWzVG6rul8sUfAyG33sy7w9gaMyhm64gtdt955AhtWPpAIGN7drN8iVuWLwpxQnTB6fBQC9rGrA3YRMKReAaOhQw42QvLR/eLFZ4eE4etXk/miXcWqpvPF92jEqKpvbot/yQsY6xvcbVA3y1lyuatWPFNoy24e1mkikS96Hi2e5v72eO98URYwOIOBM2FXB+wiYEidAkZTlxxqhNRjO+aLwQGjqVquonUUPXyi2+4bMLKb/EtxwHA3XdUs1wkll7xizXOFN6x8fJMj0gFjz4Rxe7gxW+h4URgxCBg4E3Z1wC4ChmQhYISuw3j3n8Lo1jA5mgPG6IRRvIa6iY+3231PYOQ2+Zn5YtPzb6+OyJ2jmlB8OjWrnim8ddUzKkg4O2BwZ9vrOozlcd88vXfny80XBQnjQsDAmbCrA3YRMCQbAcOfMMYFjPZ84U0Y+wWMorXztvHRdvsxJzDK80XOeYew6YUFi16x7rlCG1dt95p8sdd1GMujvnzhv/93Il+sPxhBvgB82NcBuwgYUnM9Ll0ChvdrUvqB3QJGj3yxTRjhjq+5WiUBI9DIR1vvntd4Z3b738sv8Pb3/Pnzq1j40pXP59+2geNkmy/2uM+ehy9ffG4ixm2BivPFD+cX6TIShnvCo8cnIXAA7OuAXQQMyUrA+LptiDat0U75ok+8KEoYrRGjYO2CjXyk847li9KIkd/vF/5Ardv0fw8/G1G+9EVrXsq3aaOHidWAcV+i8nzxI+8UxuYLVe0fg8AxsLMDdhEwpNZ69MoXsnlau5ZtG9OvW7rqli7uGUPGjH0CRsHqRRr5WMToli+KGv7KgOH2/kXzK0wYJetdxbNto0dJ5jekdkoY7qP+1FOeL5YPlE3AcJLHJl/Qc+E02NkBuwgYUmM9Lj0Dhvrvs5veaIeA0TlfTCFjtUfAKFi7aCMfP4nR5TLvsnY/K2BE3l48x6J1yF/rap5tGz9GzASMz/ngFAdCQb7YfKKkTloQMHBK7OyAXQQMqa0enfNFImH0Dxh75IushFFdoKLVi3fytb8k1Tr3oHTA+B4NGGVzK1uL3JXuK3GM3INFMmD0XKRAwrgtgj4QKvLFEjBkyiBfAFfs7YBdBAypqR7d80VOwHiKhFFdoKK1S7Ty1REjM2OUNfxZAaObkgpmvnYHmcfIyICxJgzxqP9AyAwYns8UdR6DfAFcsbsDdhEwJPsBY22PDhMwnITxyICRbuaTN9y7qk0YxU1/MmAUTzGopIS5r91B3gHyM2FE80XokKk7lPwBw38k5QUM74eKTBgkC+CKvR6wi4AhdQgYDXkis4FaGqKjBIw1YYRavtr6ZK9ZVjOfFTBuaiJGYdN/GRcwsqv4YHmHR5p34tMTFQeUN2DUJAxvUMgPGPRaOB12esAuAoZ0iIAhEkZpOxS3c8C4LbE3ZVTWJ3vFMtv5/Kb8n//8XhYxSrv+cQEju4iPlnl4VCWM9+qAcY0YP/+/eCRwHOTki1jAmDOGP2DQbOFs2OcBuwgYkrWAEWmh9ggYO+WLNWK8T/+3W8LIXrO8fr6wMy9KGIXT7nsJhvfO6rPsIj5c9sFRGTAqjyh99iJ8IBXnC3/CWF5KwMCpsc8DdhEwpAMFjNpuKGHnhHHXKWDkr1ZeO1/Qsk8KviNVOOV0viiYpGcLTPILaELhwVFw3DQdVZuAETwKSr8gtX6suAljfSkBA6fGPg/YRcCQWupx2SNgpJqo6l4taEC8uNLflKqpTcFa5XTzFQHjeypfrM8UTXZeoIZ1cnk2wqMv2K5UcmzUB4zC46pHwIhmBJ0x1tcSMHBm7POAXQQMyV7ASLRRDb1a0Ih8cdWaL3qdwFg7tPyWfRHLF+KpkokuC1S/UoJnM1zvonFA+UdGWcLofFz5D4P35AmMxGeL54QFAQMnxj4P2EXAkNoDRo9IoRw+YIQ73/f323UZlYXJXqOsZr4qX/x0vdrbN9P13Mbt/5RMsnPA2G6Rkt3BlOwDIydhTP+7w5EVyBfv4YSRigjX53z5wk0Y9R9dwDGx0wN2ETAkkwEj0kp1ats2/VHflJHTBH/9ev+fAtkrlNHKV+eLG99M1Q/Z3l53/58UAkZIzkFx9ZG42d4aMHY5tDbJ4r0tX7ifMNvXki9wUuz1gF0EDKmhHpfeAcPppvbpgkp6pN0Dxl1hhfJkdPJt+cIXMDz34/u+BI2UnHyRGzC8m6RwZzDD2frReLA09vWmQ6ByOXW+eI/mi8QXpPRnzPa15AucErs9YBcBQ7IVMJZ+6jwBoyhhZK5JupFvChdXngsafHf8JmBkCyxhZr54d1r7Wk2VUvFi0ngCw/2Yqf6YAp4IBwJgFwFDqq/HpXfAcDuqEwWMkoSRuSbpRr5oAUPkTEP5Ii9i5HxFKnOx/JukcqcYJriEcg9IhIOmhNFSKm++CCeMktBAvgBmHAmAXQQMqTlgdMsXa/d8/Xt8vnhYwCiIGJlrkm7kCxfQR8+0LWCspzDCUSNvuQKbpHHn2Ft4EdUucD0KPDFD9vcfzmUQFQmjvFredJE8g9Hzgww4Aw4awC4ChtQYMPrFC9U8j88XDwwYuQkjc0UyGvnSBfRQM43ki8LrvIMJI2sywW3SvH/sKryIvh0hEg2k2oBRUK/Y/MgXQFccNYBdBAzJTMBQbcv4fPHIgJGZMDJXJN3HFy+f9um5zLt3wKg5hxHbKG17x76ii2g6YETnRsAAuuKoAewiYEitX5HaKV94E0Z9/1bcKrUpb9iH5Ys+AcM/47aAkXEKI7Ryc8XjW6Vyt9iFXproYmYEjFDCaAgYWQVLzY2AAfTEUQPYRcCQjASMbesyPF88S8DI6eLLF1AKzrxrwshdwaXo8a1SvkfsZLs4iaUcFTDKE0ZqduQLoCcOG8AuAoZkI2D4epex6WLbLDWoaNmHBoyK5RMic+8RMP75z2jA0Gu4lj26UQr3hp3cl0UvUGoxEwEjuNJNASN3bWLzI2AAHXHYAHYRMKTqeux8AuPqZ6wYFy8OEDDmMsX7/IwmvmL5NgJFbMgXc8L45z1gRDeW867MjVK9X3R2jRe+R6PLqfeEIQEjWbKc+REwgH44bAC7CBhSbT0ue5/AuBsWL44TMFJtfrqF73MbDO/MW/LF93/e80VGwHDWMner1O4XgTWt5V+QxILGA0Z4nZvyRUXAmG7fnRUw+n6OAafAcQPYRcCQKutx6RYwUk3MAfNFTcC4Stcqq8uPzeKyc8JoOYHhvCMjYMyrWbBZineJyIr2llzOSMCIrPLofHGd4z1FhAMGJzCAShw3gF0EDKktYOweL8YpaFSTGnr2aLWC7xJrEpt834Dh7bwrA4Z4R07AuK9nwWYp2R2Sq9lZejnDAaNXwigrWHCOBAxgLxw3gF0EDImAcVfQqCY1dOx1AUP2wJFXXTonjHhNcwPGJpJkBYzbepZtGPn2aRpTueKXrhTvTcVCCzlTe0IqGiw6Bgzx78gcZcDwJAwCBlCJ4wawi4AhNQWM5nxhKGGUdapRLR17dcD4fu+XE4YGjM+mgJFOGBVbbX5j19Vs51lCSe0Jt+DwccsEsYRREi8yAsaH82dYXsDo/DkGnAIHDmAXAUOqq0e/S7z37NqKFLeqYZXN+k1DwMi193XersxvSFUHjJrNdn1b37XswV26LRUvflrjQDhglOWLRMBwHgnX1s0RoXxBwABqceAAdhEwJALGXUWnGlLVqt8NCxhrxGhJG6mqeme+nWV9wKjbbr1XM6hg/56WLDQdnS9coYBRmC/ciXh+62pevFhdt/nCkzD4hhRQiwMHsIuAIbUEjA754ikDRodrMPxBo2G6LpEw2s5nJIoanLWc5fa6cGMBI3uFlYId/L5k4QmF4kXwFEZpvhABY3Ovjqy6qmxBwAD64sAB7CJgSA0Bo0e+sBMwrJzC+L7EiN0DxsX9uy5jJGoanrWYY2PAKN94tZXLXO1FwR5+X7LIhEL5InAKozhfOBMJLl5CfsDo/TkGnAJHDmAXAUN6dMAwFDEKm9SIqQttbWP3yheqzW9JGImK5s55urve9jtSORlj6oarNlCD8PKIHTp/B5+X7PYuz0RjCeP/Z+9NdhxZznRbQqiBgDyA7uQKqJEADQ4gIHNwC9gD5UTYEeQWS/n+73PDe2v+1hqnkfzWqaMdQbpbb4xvpTtJ+gpGgWBMxXxq3zQuQQlGZhgQDABKwc4BYFwgGDFF49HuDqmhFMOZUlnu66en1qbYTnox0Ugx5PE015sbxv54l7mrH7+j/+v/rEORrGi3X1zzMoJiGcUg/cIjGPHRhaP7/XgLBgQDgD5g5wAwLhCMmBEE49UM495IMGLDqC4tpoFhaMNprfV5BSMkX9KOxX20LbCJ/dlsw4Sd+Zi+FYPo5MmCETmE5BcQDACKwc4BYFwgGDFDCMYwiuGKqSzbt7+1yaxbdG2QgSMCrSgTDG0w2Uq/njMLRg/DaDJ8GVWL+2hcqBPbs1mJYW/IB69ewQiO9w3uJNOZQ4SGAcEAoBnYOQCMCwQjZhDB+DiilDVR9sKRVBVaZNbjx+rSUkKroAXjJnxhhDaMQp3LAZJfFFzCeLhhGFa33PjFS6kTiRL3vnCPewwjPsM4tkfPIRgAnAR2DgDjAsGIqRCMto6xBylzouyERyHOy7FdQnEoFUuaj56eh4M5VR1GocbjIMYuQsXoMW/NBjDEsL6lxk8lTG2jTiMLTI9cHz1oJxjKGOZ+ERoGBAOAZmDnADAuEIyYOsFoaxhRqHoYZTLROcf2SsU7W5oPH1vGIzvUNoxCNcdB3PWLQzC6TFqXEdTXtzZapDNMzzp2UdhNr184BCPqOSUY/PfsQTAAKAY7B4BxgWDEVH2TNwTjpBzbLRXvHHF+f2gdj+RA6zAK1SxiEd4jxRtGj1nrNITq+tZGq8Uuinta4heiYJAdlwSDeAaCAUAp2DkAjAsEI6ZwPJobxo14c+vHah234NsFTtCPCqXoE2S7xuKV4HrBPbGI4CjHKErV5FQLhmfaOg2husD10WqyldZeziPi8Qu3YKy/k34hGAYEA4BSsHMAGBcIRkz5eDQ1jCnGxL+l94Vsj9kTZymVWtE8x/YMxTuRYORjcnfJxXoGW00XwTBPXK8h1Fe4PlrF+4eqLZAGh2CIAxv3eHlIEgzqCQgGAKVg5wAwLhCMmNLxaHsJY0ox/K9RhvIkziKayEXDHNs3FW+43vFgQapGEIzjV3+LTp6YDH2N66NVvH+yugJrkDQjGBivYKyPsYLBPAHBAKAU7BwAxgWCEVN7i1QTwZhTDB+X8mM7UmcV7YNs71S80lwwaMNQ/CJ8wN2iU6eFxLLMtcEq3j/pN4BHnU58wneHVJlgsEAwACgFOweAcYFgxAzxHowwH33k93vkWaofJSbRM8meEItnHioYmV8cdJi7foNoW+jKYBVun5mwgrjTiU8Q1y+2J+Rxjfq7PGSRivBACAYApWDnADAuEIyYuk+R8ochKSHtv5rCVCeMKfWcINu0MJH2giEZxvFT6BeEYPSYvG5j6Frs7FAVbx9xLLY7pY4HmNFRSoo6vD5mNQwIBgCVYOcAMC4QjJiS8WisF3FGCj+v1hymGmLKqDZqA2vLsjROuoKR1fgAwXjQu7ylNVxSirYl4j5TVysYxJLClu4PslqxVgrBAKAN2DkAjAsEI6ZgPDr4RZKS/GmqGdYUZqE2sLYsS+N8wdgNI/vy7s5+8agvwhBWcV4UWdht/n/GHVG8bOWSgkYeD/KCEWpNKBjISQAUgI0DwLhAMGLKBcMep9yRy3xgc4pTGUlVXG1Zlk5zwbBWmV3AuO1f8O1vTq95sXTn7jSMO/tV6WxRt9usGPk3xlSMBYFY0NHE6GHOL0LDgGAAUAk2DgDjAsGIKRYMe5gyBq4D84HNKQ9lJO4gG9CyLAMPFIxLfP2iuuamE2Pvzt11d1NRUUtTjBuhfNmKBR1NjB83CMYVggFAHdg4AIwLBCOm+D0YjjBlIAw01uM6UB7KaOxBNqVhUTbOF4zP/C0XTZrQbmJ8/fEIRllRzYeBRiwmaGPwKHuHFHuPVPuXMgBeH2wcAMYFghEzmmAYD+tDeSZjUFIke4i/qFpOvYLxOf8PKRj1FbeYmDv9xeXaOeblbpuTuuVfvGiVUo72BQ9SavE9/STc7xAMAOrAxgFgXCAYMWMIxp5nrMf1oTiTMYjxUTimoLRKmsX7Hb6u/TveHigY6mC6ezWxLlJ1uRsnpW75F69arZi5bT+n/7lef/78ObtEcMUi+DE2jO8QDAAqwcYBYFwgGDFPJRjOqOmjOJDxcMlROchZWj0N4/0OWdFnTA+/MM7j/h7r5T9JO3292km+U5vFOC2V67942QZFsH4xsfznc9OKbVYZwfgOwQCgFmwcAMYFghEzxJu8j0RjPKw5xWFMIkqLx6/SUcTz/IENmGbyYX6RC0aDir8GyjSb05Fce5kO6e/DSL8yksE4OZU7oHzhKiVMbfu5k07qcXNUbBgQDACqwcYBYFwgGDFPJBiudOWkPIzxfO5JMUxmimCwpRlDqY/m8X6HrC5Lon3qtk9n2mBXbyhs1+KshVVuAf+SjYdFWoqiYCQsZ0EwAKgGGweAcYFgxDxKMKIkdWQi6RRfujopi/FM0Wrtn3LkMRCWY1ryYL/YDKNlzQvmWQqb7OkLQ3DaEwvGMizC03PznIax2sUVggFAMdg4AIwLBCPmQYLBxbLXEYwlWqlyceQ1+VBPyrXSTS/IUE5nz6Dyxq0wzVJZVwSO8+LFXiIYj3qXt87SPLNghIbx9QMEA4BCsHEAGBcIRswjBEOIZQ/yi/ZhLL49xJLY1ANac65fMIax1d6hIea5KugLR3hivN5bCIav/ya3LWNpnv0SRrwNLjAMAMrAvgFgXCAYMecLhpjLiEj1jILBJCspsqkHKPgdZCDB6NIS69CX9IXnODFe7x/BlQxrWXWCPZVgHQMn04fUet6FEe8DCAYAhWDfADAuEIyYkwVDiFJxLMs/utYdsDw0jV/sP93WoIXROsFoPJx0hTbBONswirrCE5zqkgmKKr9YW95sAYb8jPAJxncIBgClYN8AMC4QjJjugjHFJGOUCnNZ9slS/oDloGX4Ev/xtgJx/NQDCJZ5FL70oRimQjJ5PlgwluPcXWGJTq4XjIoLeHspjdZfSJVg4F3eAJSCfQPAuEAwYnoLhjlK7SmK9ovneYv3IwRDPYBg84sOhiHWaxCMRpZhHtrCnpDE51cJxlZE1RWMmUZLcOPnT7dhzOfhc2oBqAP7BoBxgWDEFAuG0TCsYSoRjCij9RaMpuFL/NfbWsihE59kuYiCUSUdcsXsJYzENpJCS6RDGsqv8rYfS3tCUV9CWk71FYyZdmtwwi8Yn/PGgGAAUAX2DQDjAsGIKRmPcwWDeqQtLaNXV79gHEJ8kuPwizTR7tm0dDzliqUUmt8qVXf31DIwQQH7SIa/lvaEor4EopiS9Z8VGayi6nVYIBifqWAgKQHgBtsGgHGBYMSUC4bNMKyJ6vh3WkInnlowWpZODp38LEcqGGGozR/xoFQsJtDUJoj7p3wTm54/D1Tya3FXCOpLoIppKBjBj+UUCsZ3CAYAVWDbADAuEIyYovFYs15LwTguYdCC4c1XLqoD1w6RqtoVrgmGxzAuuWDsqTZ/xINSsZJBM6OoMgyyhEQ6mgpGdQFMOf4dkJcZLJHadVgmGN8hGADUgW0DwLhAMGK6CcaiDJ5Qxd4i9fWYM105qc1bG2SsalX4BDVs2vMklF9MJMm0YCy1mrUU2lIwVFtRSzQPKDdg3gK4cm7ur9mTqF+JmmFMx7CCAcMAoAzsGgDGBYIR01Ywbh+rC5R9eM6aoTrrRE593qLyVHu/oARCPYCE8YsM91CqJWqCMRmGpBlcxdTTTysY7mHP+RpJvvwGS1EUjPmIbGZTwUBWAsAJNg0A4wLBiGksGLXJqk248lIbtrZEl8astnYxoyVF4yBbBcM7JXpZqmBslpEpgKADtDQEvwed7ikY9SVwxbhYB1Gqon4lCoIxP59LBwQDgEqwaQAYFwhGTPmbvOcoQ8tFabBqEa5KKM1Y24k3Si8aX7zY4JOiZ5R9gmGfFL0oQSlow9jLpnWAt4bYLu6xYIS/3fgPwfWMKT1OzhK4YlwYBGOidimudnHNZGJ+Nvp9figTDIQlAHxgzwAwLhCMmGaC0SRZPcYvSgUjLOI0weDf6O0ZZqdgmKdFL4n3i1gx1geCsknBYPwiFIy019tjxClFPSJH6T7Pyc05LVkxJRxjqFVUvxhXwUgMY3863QW4hAFAFdgzAIwLBCOmWDDWNMPpRbt3t3ZkU4TCdBUWdZpflCTWnCx7N5oYvRxRMFLF+MwEI62QE4wL4RfMIMiC4VnJ8UnFU2YbapZgCOV6GqxFUjD4wyEYAFSBPQPAuEAwYiqvYPAfoOnLVK3ClY9VEUrTVVjUaXpxbWIYevoumhn6zPib3T7Xb3XO3CIzjJmjcEoDghOjfgWCcWGbZhQM11oOTyDmTJy77UTLSAuYBaPt13sblv739Cap9q9nALw02DMAjAsEI6ZaMFqksjyhncJ1coSrRzC2Y4nCTpKLiTgklg1zgWHoU0OfRvSA1YtSwch7lgpGlWE4b5QiO779Lo6vaZgVwtGTW9p0VbquYOzvwkBeAsABNgwA4wLBiOknGMO/CcOfodbTyNLO84s4o06XB0rGuYth0JOed4D3i1QwwrLzZUd1IStRaFl8uLtjGpb58w2viccYhmX5E4IBxQDADrYLAOMCwYjpKBhlhtEqZel4E5RY2Jl+ESXU5Fc7BYLBzE44NtRJRAesghHVk687qgdOwbhnBzL4BorreDp96uCWYDaMpouyVDAQmQCwgt0CwLhAMGIKxsMUxwoj2cl3SHmQCzvVL8KImvzqoMgw7tlgxL/zp6SUCsYlfYDpV6IN/BhNRVhWtHOg+J5z86WuWCPxEJa0r4ylZumI7E0YEAwAPGC3ADAuEIwY/3jY/r23MJHhAoaNOCPKQ5pG+ORx3/zko5H8LpyTEPhF8GbtMBUng5xdaqDbT/qFIBj7OUxt+3O+kRJ6fj3ekRHOnnsJ64txHUxONOoXYshSt3QEBAOAKrBbABgXCEaMezzsflFkGK1ClkpRfGI52S/id2FIhpHaRWgZBYKRD0g6OspJAW7BSAyDFaRMLuZmSt3Kl3Q2YG3fhUHOZelS5hcjcyVjm6aKBUiwjzTPd9owYBkA2MBGAWBcIBgx3vHw+MUayfyf8nkGpfmJxiUYDYJdGmK58eT8IjAMx+zkkTQcxm0stHM2QsHYA32YhvNh5jqiLiRhiI5R4mpYnnSNk9J1ejLrF3WyFhnD2CfJt+Y0grFm+R4DwwDABfYJAOMCwYhxjkfwD7oW9thkTWSNMpaB4vxE4bhDak92VfHOOp6iYEgBncM2QKZTPg/DWIN9GoaJkTb6RXSy+o3a+5Lmh8s9UPJYkbPZZF2zfvGZ1NLaL7K75ii+C4aB6ASABnYJAOMCwYjpLhj7D0u6uctXNG5nOUZNfsqxC0ZRAJWLkdAFw1qS1GZiRCy9DATjQgqGwTCEpiZzrY6S4hd+w/BOaOWSzpYiaRjBoZ72GTAVLAkGLAMABWwQAMYFghHjGw+nX3zlzOOnMN3IwawuYZkoD08kRsGoiaDU90IbiMJb/MXXRanZPjx6D49LGJlg8JcwIguQ2xrPtT5ImWAkDzQZKn6CewtGNqTOBmqYSxYFA4oBAA+2BwDjAsGIKRGM0uwThBtTMuxHaXDiKBUMz036UjECUWCe2NJyy9RMj4rWu0MwLoxgpFe07mEP9LZHc20co2S0ogobjNQyWMJTtciCER+rzE80UfpR1pLlKxgwDAB4sDsAGBcIRoxrPOr8IsSSDMXT66q3JqssODGcKhiumHtn4uBHH5YAACAASURBVHPJp9R6h0jrVioY1L+3h4shWBm2pkdtsA9R3pOGgqEMjWcVa0txhT9Wm6DwK9fVxd1OMJChAGDA5gBgXCAYMQ8SDP1d38rJdbXrycoR+L4i3JmC4Uq5M5JgWMsoGSa1X7FgUDf0xMshmHejX9gEQ/ML7iv9CsZLHRvHKuaWo9UvbAZoM4xb0nKhVOpNGHi7NwAWsDcAGBcIRoxfMKoT0IKe0W7r+8HJU6vq1oKVL+7Z/5HXnkOp87gydATBsCXnopGy9e1KCwa9Hu7J9QyFm00wdL+wXjJRB8wwOK6VrC7HUr/I3UJY3b6ic8PAV+8BYAN7A4BxgWDEPEww7N8rQJ5ZU7OYfgrSXm/BiA62h9wQQjC6G4apb4dgaH6xES0De6utY8PMcTp4ZcNlGR3HQjYsSekgaVZcgpG1WSo5+6hafLk3AFawNQAYFwhGjGc8xATmRs+HaaKMTqyoWYw/BWnP6hd2wYifNI+UQhqR2wpGNlrWMc7swigY+gqSxz4fFmGOcz8rGS7r6JiXsrIq5SOkFrj8wicYu2EkrvHzJwwDABnsDADGBYIR8zjBKP7yPeZhO3L88QY9YwabsEbR+HnrOPlpLRj2TyoNobMs3xb7AsrGlBjgwB2kWU4EQxmw2gFyLedyvHNiFQypa9dNK46fVr2IBAM5CgACbAwAxgWCEfN0gsE9bkeJP96IZxYMexa1jkw93QTDeMIEE2bZttxuv/8+VfG7r9HRA0dZhzvI03ymYNgXXyXeOTE2WOjaxCIXy0+hX0AwAFDAxgBgXCAYMU8gGHfmrKJKlexTEPKMGUwKo0QWPg2bYEzYx+xrbszjzIZZ1jF+33C1mPh1ba3JL1LDKBwq20K0L2eGtRnqcd4psTVY6lpMaBeJYfR7yQPgecHGAGBcIBgxjvFo7Be1glFUpz37WEu0ZjAhjKaZ1DwwLTD7hSoY0QTZB7pcMGbFED3D0t5ZHSwzvaz+uis+pqVoXXo5aTOUw91TYmuxOOoRkV3gEgYAGtgXAIwLBCPmGQTjTp5UUqU9+hRfweBCmKGbjkPb0foChv3wjcMl3IKhX8mgJ2Id45IldIJgXEsdg2iIeLw4I8WCIXYs4WcCDAMACWwLAMYFghFjH4/WfuEQjDApmZIThyf7mAttLRi+cSkhiMj2O6R0ZYgn1TzQh0kEauHwC+VWKWkW/CvIOl7SGFkWo79lt2aCwV9SMjVW7FdCKhihZfR82QPgOcG2AGBcIBgx5vEw3qlemYc4spPKavRkH3OhthRm6qb9yBrC9xGYBWP7Gm15xMIzzCO9qUR03aKtYDAj619B1uEyLCt5UNwtYxoinsPNh+/6RWvBgGEAwIBdAcC4QDBirONx6SAYVsWgTiqqzhN9rusZhmINOczW0XO4ZFjOOgaRG0pmOvWRTq5g7D/TDckFQ7tH6n7lPu7Xv4QaCkbjaxhMQ5SzyOlwCoZeJAstGD8hGACQYFcAMC4QjBinYHhTT2EqEiNSYTR0+sWUm4w5T89hlm6eRqVgcKMpT6Y00LtJhIJxt/uF/nFSxi4ZaHiLlLYenS0r6yQ1HRa/2M/9+u/HjLFXMaJgIEsBkIBNAcC4QDBifILR/BP6S3JgaTh0JZ85O1ljnpDErGH3PMr8ghrweLTk06VxjgVDLofyi0LBKFhCZsHg15RjRfpaVtrNfDosly+iIiLBaHEFA5cwACDBpgBgXCAYMcbxWP2i9XeAFQbBsnjoCT6+mCfEMWvaPY8lIVdfwEjHVDlfGuHjKN0w2gmGfwFNtLyC0dYwCvtJVGu5PSoqY7+E8XXgTfwu+xRZMBCmAIjBngBgXCAYMV7BaGsYhUmwKB56cg8bpWiERGaNu+exJeTqCxjxoGoFSEO8H1QmGKYO2PqjYh4z42qqXXoHpV0l6nVewFgF4+NGHyvBCQYMAwAKbAkAxgWCEWMbj8shGC0NozgLliRER+xxhzzWMGw9PJUjIVvlYkIbVL0EYYz3Y8rukTJ3Qu2OjtnKjMupfu1tlPaVqFcVjKSIVTA+2gsG4hQAIdgRAIwLBCPGIxgFqacwE6n56JT3YJh7S/nFkrPMifc8HJctDtRBNZXCDfJxxKeqGI/1C7NhWJdTg9W3UtpZql7DBYywcYlgOAyDFQwYBgAE2BAAjAsEI8YhGEWxpygS6fnoNMEwdfjlBUMdVVsx3PgGh5RewYjXk7K0ChbPAW8Y4YPmlVS18ALKe0vUaxKMo3k+wfiyB8ksIBgAsGBDADAuEIyYEsFopBhyCGyTBgPk1CMjl8z7xUsIhmFcjSUxo+tp/ZV8l/fvc0uCBtd0SIUewfhN8+aFVL7sYpRxE84kKtYE4yoLhmQYqllAMABgwYYAYFwgGDFlgtFCMcyZsr6qGSnJ6QgFP6NfGAXDOrK20rixtZw6nb2UwAvGbW90i17xkEN4uYSG4VhCZYuOoLTHRMXz6l1WMeMX+5dgTGSCIRiGVTDwNm8AcrAhABgXCEZMqWDUG4YhVrbJgwtCjjNwE/rL+8W4gmGcAOPYGqvmBtd5KusXx5v/W3RKIBeMSwTdU6Ywcdk5KeuysvZpwQgN48NuGGa/gGEAkIP9AMC4QDBiigWj1jBMkbRNHpz5UGKUglQ0LxjjGcbhF2cLBj+27nMZvbjt782p75JIJhiXBM8KKl52FEV91tZ+bgvHWXMBhGBwhuEXDCQqAHawHQAYFwhGTLlgbFnjGt8uUZWEeiXCOQRpOUpEKpr3i+EE4zKgYPjP5QVDb4974VDEN0mlesFslelEah2VLjuOgi47NsLRlf3HDwgGAOeA7QDAuEAwYvwfU9smC5kyabtEOIUgb4qy947Ti+EEI/QLyxwYB9dUNzWq9panZxYJhm/JCBxvtrhTfkFrxpzJqdKK1x1HQbf9O2Jv4QcpGJ/EhY+rSzB2w0CmAmAFmwGAcYFgxLQTjJafedM6FS7xpzxEKb1j/WIwwYj9Qp8E6/CaKr9WDUs6HZJfcO3xrBiZPfreI7+InyO3DF1e2bLjKej1UlnR1mAMg7yKUSQYCFUALGAvADAuEIwY03hIN36URSFHtPTHq4yPUwUjPMufpHsS+0W7KxjG6awYlWw6CgTDsWBUDsOI5CJ6itwzTHltdtVBQbenygr3BicYhGF4BAOXMABIwF4AYFwgGDHqeEj/HFschjzZsiRfhQT/vlqYn9TePckVjCQJm2bBNsbWFpQPSjYdkmDQ7fEsGo3sdij2KdsqarCnIgr6XHwBQxCM3DJcgoFPkgIgBnsBgHGBYMRo4+HwC0ccciTLgnQV8fHRyDCEOp7kCkaShBu+D8bTisIxyeZDEgzWMJppBusX+SWMMLbzBdZtqAzTtFlboeEQDKdhQDAACMFeAGBcIBgxbQXDmIg8wdIfkiI+zhCM21MIRhaFPSe3m9BCsvmQ/KL359ROMHqxP7H9d/9WOmUNlW8nkrKuFu0M9j0YhGB8n4BgAFAG9gIA4wLBiLELhjVuhDll/wDbOCkVp0x/YvpoZRhiLfxN58VdbU9HwTjBMIgpKROMBl9Cv8AJxm17LHjWsIZux3HGVSeiz5mlfhMfomFEh37/7jOMbYTPeTEEYHSwFQAYFwhGjFUwipIHxY1Of1d7FvcEpo82gqFVwwqGN0b3hMrC5pOVAejY7AVyWkr84m6aUCOkX8wPH8+uT9sqda88nqJLNVu1x0om36od4/YLv2Gc82IIwOhgKwAwLhCMGJNgaAnDCZn6en01xhmCwd1vPqBg5IHYdrIyAn1bzn1LX1FjTDNqhfSL4LngeVOV3pXXmL3afSmni3r5LV7n4f4SBeP7d7dhQDAACMBWAGBcIBgxjxCMiSzzdXvnd5NbpMQansMvgi9sSNpvO10cgr4tdwmGVEpUlGcR+WFHW8K58Jpz1Duv5nVR38IrG9Mij1d6tq0Ywfge47hBCqEKgAXsBQDGBYIR8yjBSLmdIhg1zWPh7gdZqAvWDblEBO03lyCMQcd2T3hmRWi8Y1JrKfKLgQTjGizp4zlxpWenJse5BeMCwQAgBnsBgHGBYMQo49H4DRg8S4gxpU1vamryPgwplYmRq13KriQWDOfXYSwE58RD0K/VC54JEZrumdVKgvcuOc5yrbsu7BVngnG7WgUjOC588HuGWTDgGADMYCMAMC4QjBh5PI6U1Jst4Ohh0x+aOhnG+vD0v3zgahu0K0j84nJ8VYK9jKPv4S992hthmQ6hOXl81oupJNg5jrPOax/LqgXhVYjtGbNgBOXs5HqhCUa6Ys96SQRgXLANABgXCEaMRTDEMNGII+HIUbMoNLUwjKxQy0ld0nYZjGB4SKbIMl2NMEyHsH7EWStaUDrRxrGedFbjBLI3aQeCwdz6RDfaIBieCxgwDAB+QTAAGBkIRoxBMCxJupog44hRsyw2tfm02rBE2xmd8nYJWVwrUYN5em7hb+MJRtai7ABPYaXEam4754x2CVBuUSAYe2fEd2D4L2BAMACAYAAwMBCMmJOvYLDBPEw6QtIszE6Nvg7jaKbx8I6Z282e07Zv3CsoI5md8Dd16qqQF0xM3uR1ytjJK1xVEsnNhaZzPJ1sDqsXtGDwhhF0RvgMKf1N3odXQDAAWMEuAGBcIBgxpwoGm6SSsMMHzcL0lApGnWE4Du8VuAs4BOO+/ddPMjcPFAw2fEfNC7hG2ddUVAUFguHoY3sEv9gMwyYYXG+8fvHzkApcwgBgBZsAgHGBYMScKRh8lMryDpMzS+NTJhjlhuGjV+AuoYVg8CgzVwU5tPRM5w3iV51SVB3J1iFbo7avR8NodL+wCQbbmzLBCF6FIBgAQDAAGBgIRozlY2r5ZGaCiDP6IWKIdZMLxkmG0SNuFxP7RWPB6GkY5NAS00w1R1h1UlH1KJcwskdPaxiB4fpFeow2kukzZd+CEbwKQTAAgGAAMDAQjBjT92DUOQYRaNxBisuMRgjBOMcwOqTteroIRjpZLSGHll4jRHMOuFkqX1gS8dYhm6I0rk+7ciS9uHIHKSOZPbWaxeenXzB+QTAAmMEmAGBcIBgxRsGou4qRR5pzkxTlF2cYRvOk3YZn8wuTYHCtCeHmqc+quwiGQVRNNKtb0zJ4v9gbWSMYebmOt2Acr0PdXw0BGBxsAgDGBYIR88aC0d8x2kftFhzvxWhHONoty93R1hTbmhBunrosOtEwsurZNdSpbQmSXjQQjALDSJQCfgHALwgGACMDwYjRxuMUwegdn1jB6GwYXaJ2HZeD9ENny4lHu0mROdKSEdtzwM1T+xU3cwx1Vk1Sv7SIOjUuRrCLrQ3ro+tPzGByPaTKdwkGAOAXBAOAkYFgxKjj0Ucw8n/C7QjvF30No1PSriHwi8s8Nk1KjYe7SZEU7JqR23NAzNG8BDqsuRnWMDyrqFfjIrSrE/shwTlyW9OnvIYBvwAgB3sCgHGBYMQYBcOTiGwZ6cQM9SjBGMUwgluiXlEw1AYdZDP00VUwsruk2G/iEOjXuADt7qftkPAcua3pUxAMAOrBngBgXCAYMacIhnIJo2t0usmC8QaXMI57oiK/mAVjP6jGC+LRbtBiGmZNGZq0s5wWFLKsgV4L75Z94d51b4eZjo3bEe6OktoiPZ88Q90jJRoGBAOAHOwJAMYFghFjEwxPIDKmpBMzlCgYT2MYn59l510IbtsFjC2f36rEIBzsimIUqDVlalJKUMbHSYZxNNq/iDo1LOh3lvytbQmeWU4in1qf9xkGBAOAHOwJAMYFghFje5O3PxWpKal/gtqQ/aKrYbRL11McKzszt4uQII2XNy4trw++wRUWxFZAsAaaL7qdXrcY1hH3u1gwbrE4MB/FO0MKhqAYEAwAcrAnABgXCEaMPB7pLeQNM9J+s0r79JTwxIKxS8VnH8FodfGhQRE6x6iahpZfEFs50SpovepmLo02UJPGBKXEvc5jv7khsTekTx4weiEYBgQDgBzsCQDGBYIRI41Hq3hER5PTvqf4iQXjHmWxsiJIv0gvZMxUtLNBEUdRzBPHkFqGll0Ox+zEy6D9wmvmF032ynVV+unnqNcOv8jbIfjFVusELxicYUAwAMjBngDvxn/+frn8LXrkx/zn4c//PB753/8OQ86344l//2V64L/+Jy6y/lEGCEaMMB6XdvmoTUQq5jUEo6wEyi+IW6VmKhpaX8JREP2Ed0SZtXBMTroO2q+7hhuoQWuOooJOf1JfgeFohiYYumFAMAAwgz0B3o3fLrFg/CBEYrGA7PHDO0JBqH+UBYIRw41HOFv18ahNQirmQXpxrTSMNIoVFZLrxS36Zaeqqc0EQyzGNZ5x7441uE1NthLar7uxBP0oKfALEk8rqgWDMQwIBgA52BPgzZjd4RCM6XrGzn4R448o53xbHw2vaxx+UP8oDwQjJh+PS8oI4aiSx9jFtU4wiCxWUEruF7fk142attYKRvhm8+q2RC3aOBbiOjX5ami+7FoKevUmCooqFgyiWEUwtjMhGAA0AHsCvBdLxD8E40cUaf66PvobJRiRi+wyUv+oAAQjJh2PDnoxgGBwhtGicyI1CZkKY/5SBL+gPlCqmKoibqlg1BrG77/H8x8vRMouuglGs7VU2ZigJE0wrN+DMRGextdKvdMDggGAF+wJ8F4sQrELxh+7QMzmsV1V+BG98WLlt+3YxRP+2upRAQhGTDIeXfxiAMFgDKNJ70RqUnJzwYjvkMoMoy7WV5yfT1dNQyYmwYgdI1yItF/0uoLRaCXVNiYoqqVgKJcw9hMhGADUgz0B3or10sQmGHPQ3375sWf+6eEs/c8G8rejmOUCRP2jEhCMmHg8+vjFuILRXzFqUnIfwVh+upOCUfs274pTm7Vj5veJqMRgIXJrofmia7qJKndRWJImGL4m2ATDaxgQDABysCfAO/Hvv1z+9H//cjjFH5fkLdzftsOSD5pKj/2xqUL9oxIQjJhoPDK/GCMbteH5BKPFu7zj6ZzGYfGLO2MY5dG+/GRishxnk4O8CkZqGcJC6CgYQ2h6UFDQ5RaCIRpGcF6BYCBNARCBLQHeiPnKRGgPP+j3Wv9BPfx17J/+sf0yFfKtzaMSEIwYSjCCbNQmGkEwSiCimLuM3C/iKxg11zDSo10nJ+WUt4IY598Xv1gEIzEM1i4G/5jaazPBCLvMJH5nE4Iz6Yrz4yAYAJSALQHeiB/TbUmBYEzC8Y047jfi9qXp2MM6pt+mQ+ofFYFgxBCCEYajJsloYMFo1D+OosC9MflEU8FYByIWjFLDII5uJxj2k6mh/j1CXwTdr2CMJBhRj52CwRStCQZxnC4YuEcKgBxsCfA+LBcmAsEgb4X6tb7He/m8qf2tGMcNVNshkyzUPyoCwYgJxyNKnEMLRkkWbCIYQaI1HV1LmsW857OCkT98YCiXPLqZYNjPzYf7ev09RVkDJ1zC8C4zguq2rOX0FAytCS7DgGAAkIEtAd6GKeD/7VciGNM9S4tKfNsPnC4u/L/7J8oGMhK88fu3y3xq/aMiEIyYYDziwDm2YBSkQTpUOjuSZlr+8XsDvbhXGwYpEopg6KW6T/CU5n0DRjwNV0IwDsM4TTCWYW15AaO+TUs5Wa8/c89wt8FiF/uBnGEkogHBACADWwK8C9v9UIFg/DFl/OPLKbb0H34d3v4wBGMAjvGg/p27RTJqk44WthhYkAeZUOnsSJ5pt4ejvFsZuQPaCUYqFnfmfd5qmfnYFvWsQXHMJBUKRtoI3/qKWMa1pV/0E4wPu2CwjfAKRva9e7NfQDAAUMCWAO/C9saKQDC+Hvqv/y+wiW/Lw/H3eAcfARXcTrX+Wv/ozP9Z+BewQvw79y3+dMtHpqOFmn9wbmIYTKptdLkiJ//HXmcBFx7ug6Sk4rjB3Z/1d5ErTIedJdYweLvIGlIjGMlA+5YYQ3lrNpbF3kUwzKQVZJcx0nd5P/pVEf8eBYYCggHehPV2qFQw/vT/hH9c/7o9HF63WN4qAcEYCjpttlGM6mCyUOMXfLj0dIRNtf5gbYC8ncRXhCAYG9lICcXxw7s96+6kp/oYdpbym6R+V9bAB3Hfl3eBHSiCUbSlyluzsax1i2AIhrG2o7Q5RPG0XkAwACCAYID3YLrt6XCG4NvuLuE3eS8KEr39evv6va6CwYG/GDHpLVJEKCiJQ1I8Ks9KXfzCpRhcqnXHagv5p0j5DeM0wfg6TTvZVqb5PHaSCL/QBCNtitZXiWyA881gX3DBSZUI698uGEfzyxpBFEd/hhQ+pxYAAuwI8B782D8UNhWM/Y0QPy7Uh9ZO4jGdCcEYgPRN3sZUUB6PKrJSFIqqTm4uGF0MY1KJWsM4UTC0c41lms8TJin9qNr9JilRL4LW2DpLovrFvAHsSy44qQppA7gEo6Y9eTGcX+BNGADkYEeAtyD46rxEMI43Wk8qQXxw7Ho9A4IxAOutUb+EKxgtDCMqqiiadPQLh2GceQFjgrxJqsIwwt+3H4nRYktTx9ndw+ISpFliBWMtnfcLX28JNLlY1795xUVnVSBvgIcJBu8XuIQBQAY2BHgHwi+8SAQj+LI7+nOd/rg0+rwofIpUNVsS+sWnzZaC4Y4mwdE1ftFIMOhc6w7VduoFY2bXi3tgGHfWMPiC1HF2N620AGWeuPd5Lyfb/OKrcUqHiQ5odrG9icGNOvQiLr8wCUZRg7JCIBgAOMCGAO/Ab9mdAHO4ny4iBJH/DwjG2GSTaIsFpenIHUyCE5JM5As2cr4yGIYQbN2Z2sLiEbRfVHzd3r1SMDTDcDasvAR1skTBCAzjHgpGPpdJ45i2Bo8Zrl5MqAuOPbMEbfknhtGvRVkZEAwAHGBDgHeggWDgm7wfj8kvGgmGP5dEJ6SZyJNr1IClGYaUbJ2h2sRqES38Ip7g4/c7JxhiacpA+5pWc746W7RhbKcffrFfwiDnMmkd09jwUdEwguOUFSee60Nf/YloNGgRsz2zIgTBgGEAkIL9AN4BRjCmawrfjqNowVivNEzfx3fcTrX9Vv+oCAQjwiYY9YYRFmEORtEpRBoyF/SsgtHeLwKtOJ6Kx0ouThno+FCtbfL5MobZIgRjP33zi7Q8sY3R73xHeMUIj1JWHIEy9iwOwVgco75B7O5Mi4BgAOAA+wG8A4xgTCE/uIqwXlNIbmXaPn8quqVpV5P6RyUgGBE2v2ggGAU5KSqAzELWkgyxSm6+GGztodhBJ7+4EA/GY6WUp4x0dKDeOv50HeN83TfRiCtI9IIXDOaza+V+MF/iHR0irzgSbZ3T+PxC3Qum9vDbMy0DggGAHewH8G6Eb/iexGN3ie0Dabf/Hod/m36Y7qf6tj06faTt39o8KgHBONgTpuYXjb7P2xBM+BrpLGQoyZaw5AYLydaTiR3w78DwlUP5RfxgPFZqgfJQR4fprePOtmCer8Aw1OKkVkYtlrpxG0ow3H7RQDCEDZqWgUsYANjBdgDvRvqJUvsve+TfvltvYrrIsVx2mL+Jb314EpPl0kf9oxIQjJ0jYna/gGENJkKNXBpqFLDkBkvJ1pWKHdS9r3tFv4CRjJZaojzY4VGG5jnrjjDP130xDFtpQjP3H7V+BDdJ8cteXnAM6mIn+D7TwTD4KuX9GZcCwQDADrYDeDdCwZhdYsn8c/pfIv90pWG9hjH/+G059rft4Uk6IlOoe1QAgrETRExZMIqyUF1Oos4qMowmkUpMtrY4XEC9XtAXMAS9KLiriTjfWFJUmLtn5ulylZe2L2jm+hN5cjoMBsEo2lXy4Od8P3D4hbFxXKXK9kyLUQUDkQqADewG8G5EgjFrxcH6+I/owe1Cw2IFG9tNVPWPCkAwNqKMyflFSQoqjyZKlQWGYU9VQnPFZFuUZk00E4x9gi/7Q5xQGooUJ89XFPeWBgvG2fKVlzcv/A9P0nXaL9JlL+8REuvYT3yPcfmF3jih4naCgUsYAMRgN4B3IxKM5SapjfC+qJ34fdmpdbR4lAeCscGGzNoUVJmThPO8gmEPVZJgyMm2MM8aaHYBYxqKSwY5YoYylQXjKOke3XzkxTZbruKIxq0/GAo4uk7rRb7u5U1CYRz7mVLBsLVNqFjZnGlJumAgUwGwgs0A3o1YMEKZCB49rmGE1xmO6x2hHdQ/ygLBWLH5RR/DKK7PaRhN/EIWjNI8a6LGLSaCKTbphfvGJpa7VRrMlWaYJstVWt4yW+Om8QxGZR9jdeGLa53CMPIb3wsFw9gyvmJtb6YlSYLx81iwj369BGAEsBHAu5EIxq4YyUc6/cj0Yjv5kn1bRv2jDBCMBatfnH4JQz7RZRgOv7BfwZCeGw1eMLjRNxWrL5pSafBgmSxXYclD1p5kIyoIRq1hWEZ+pUwwrA0TKla3ZlKU5Bcf4Zp99EsmAI8H2wCAcYFgzJj94uxLGMqJ3QRDqFPKtYV59iTCSbbohe/GJpm+Pbt3EAz6CobWk3xQBb847xJG6hc2wTA2TKy5qWDAMAAIwS4AYFwgGBMOv+hiGMWVacFIiDpdBGNsw4hm2eIXjQzDXERN50jDKC3qnp8b9EZoaXJd6LJ96PMn/YXYtTtLGfiNTC9MhqE3Ta/ZsjPjMkW/iAQDigHeHuwBAMYFgjHh8Qs2bdRQXNXJgqHG2sJEy6F8W4PxC7I38mnWp91WsrJgzEXY+0Jgmi97acnvpi5dWGjBqP0uDGXcF76XCYbaNEvdhm2ZFO4RDKQr8OZgCwAwLhCMX26/OPGbMPQzP0jH0MNOiWBoqTYLpbUsXzktWcbNLRiOab6ZS/eUw5Z8PFoqGob5spdFNE4dmDrBuLl3lmsqXYKRn77X6alclYus16Jf4BIGACHYAgCMCwTjV4FgnPZd3sbTmwsGVYmWaaviLM3vB8wRt7orGDrGou3FCEUX1Btjm7IyTAPjFozKd2H45tIgGLd1m1CnH1XaK3f7BSsYUTMhGABMYAsAMC4QjBH8gssq1tNN/wLr8AtKMNRIQk2etgAAIABJREFU2zLNLvyuCsbUL+Zk4plLgWFY22otRSy6qOYA05TpXSEfM42L5BcmwXBuLddUyt/kbTnf/93hN0vhUZcsfrEbxqNfOgF4LNgCAIwLBMP3Dm8iEbSgup6WgkElQTXSFoZZid8VwVj7RZ9MPfUowWAO0wuxVr5hnDR7V5h2sY3j7YIzjLRU+5L3h/0vw7hzglFQmAlD6Um3LH4BwQBgAlsAgHGBYBRcwBjuFimLYNj9gkqCSqQtjLIyv8uGsXWMPpl8yj/V1rbaypALL699wzhp5V1RWxdIReQWrGDk90jt/5sd+imdaG4xKRgFhdloIxjZJsU9UgD8gmAAMDIQjJIrGEQsqKeqkmaCQSdBJdCWJVmF32XBOHpGn0490/EKhpTLuWP08821L5gmjeXjQ+mHrXHJZQunYETER8aF2duZtPbUCxgGwchGRNcLCAYAM9gBAIwLBGMTjIc7RlUNDQTjs1gwvEnWxO8p0bNhz8jTyac6+oUQzNlDtNPtlS/YJo3lw2cYfEHNBCNa/0lh1mbmzT3/Dimx/HxIYr2g9zcEAwAIBgAjA8EIBOOxN0pV1dDALz4/N79Ik6CSaL1B1kBmF6lhRH0jCqCf6neLVNYmogyh8PrKJ6zTRjOvAqkf5qaZBWNe4GI9wcFVgkF2dgzByHd5phfEBodgAADBAGBkIBixYTzwvd5VNTQRjM9NMKIoqARaZ4w1QfrFLhhZ34gS6Ke6CoZciFR4fd0LyZrwnfyxC4brWz0oOMFIDGMuySgYRGF6K8X2nisYhYbBb3AIBgAQDABGBoLxKzEMR/40x38TdTUogmHyCzoJBqEsSWrXs+6OUgRD+Dym+FG3YLiaLRUiFt+i8olkSVhP+wjCttIVU9PY92DQlzDEitbjqMIchkF3+wTBMNaQDkumFxAMACiwAwAYFwjGzKXEMezp30RdFZV+IQjGEVRvcVS7nnn5QhSMW/qei+CJAKdCpj6lwRWj3jwlP2snWRLW08JloPZGbxn/Ju/cML5WuDwHy2FkWc8gGDdbDemwZHrBCcajXzcBeCzYAgCMCwRjw+0Y9vBvorKSXDCCSKP7RSIY2SWMPc5ZU2sxrF+IghH8GB0SFW2c2/0LNtydlcsjnpFOqxUM82m0YBS3zOUXCp/LR9P2EIx8w/SgVDC0DY4rGAD8gmAAMDIQjAOfYZijv5HKWnK/OCKN3y+SLBimOXNuLYLXixk90S1fRE221ji12+n+xuutI+riz/M3IJo081mCYJR8ulVTwZDxDLLU6+Heg6FtcHxMLQAT2AEAjAsEI8RhGObkb6auGlIb4oxTLhjXMMqld0o1pVow9iYuP+TJV5nY5dDCLhqbR9TGP+khmjPbKelCMPVJLDH2dHFZqeOjCManMHqGJve2C+sFDNMuJ/0C8Qq8N9gBAIwLBCPmX0bDMAd/O1XVmCzC4ReCYMzY0qubNn5x3OREJF/lzEqsLYyqa9aWaM5MZ6h+wbzlRSC517CrYPgNI2l9X8EIBlY8zrnFj8F99MslAI8FWwCAcYFgxHyNh8kwzMnfTlU1bf0iK/4kwWjkF1wjzRcwiilqYbOWJJNmOUX3C9undoXYDUMfIItgWA1j+yyArPu28wvoIxjwCwBWsAcAGBcIRsy/HncJo6aSs/3i1kMxFL1oJRi9DMPbuqO6Rg1JZ81yjkUwvIYhCka4uiwDZBGMsutGR/+dpzsoEQzqE2rDDQ6/AGADmwCAcYFgxJgF4xTFMJ/ZVzDId9Na4qsD1S78gsFFX+dJZpzN26tr1JJ8VcjHUyvB2jW55EtGuLqOZW0aIYtglBtGX7+wCka40eUv8IZgABCATQDAuEAwYkLBUOODOf9bKa6gq2DQn9ZjjL1W2gsGH329ZxnxNW+vrlFTsjVxbygYd1fLcsEIDWMugVzuNBbBcI59OAq+M50EQysed8xa8h3ekmA8+rUSgIeDXQDAuEAwYgLBsAQIp0AoFJfe1i+yj6g9cuGBIfJ6sPhFpWDYzLGmE772bdW1aUq+KPJjYoGglsJ2SUXrntKYrzG+J56RCIYHRi1Cv7j7Bp/pVQd8gvHzgN3WsAsAdrARABgXCEbM/iZvY4AolgmC8sIbC8ZqGMmDcdv0yOvB5Bc+wSBCr0kdK3rhat9eXZum5IsiO2Sa6+TXXDDErwHZnrQ2qpNg0JW5Bl04rbxYgnR0WaYZC/ziJ7tbcf0CgB3sAwDGBYIR4xWMdopRU3JrwSC/PjlqmzVi2rD5hUsw0iouVsFwfENdiqd9RzvtfZCI3WJZFff4osU63cGPlGCUNoCEMIyCMeoqGNmZFeXmiMMb8jMBggGADvYBAOMCwYiZxsMnGI0Mo6rg5oLxpRjEY0HbqqNniNEvaq5gXByCUa4YrgbuzTR2QSYVjPu2KPYj9vnm/aK5YMzEhlEwRqlhMPW4Bp09vabcHHF4Q1LBYA0DggHADvYBAOMCwYgpEIw2ilFVapVf0IJBcjSuTfRc6S8Ydr842zCSk6KV4Ko6Eox75BMLhpVgGMkCIsHwj9AtFQyuHnt5wul1BafYBngCggGAH+wDAMYFghHznIJRZxh2wTjiYW3oDLH6RblgHGphmFmLYHDHuFoYtDOom+mCSioY90Mpol9EtKEsm/jG90ix9fjGnDy7rtwM2/hOQDAA8IN9AMC4QDBi/O/BmGgmGPnPJxjGSwpGWIHx0kUw7PupjGpc46Nqsmh44jH5WR90gtWwP7bO8PKjLhlaM/2NWkje5u2WDINc3Gv94i7ok7O5O/YBzvyCNQz4BQA72AgAjAsEI+ZhghGyFmov9uvgEwQj6HBJymQxC4bDMILirbdGhXO5n0xfqMiTfHkUPUrMvxzCNYxXslXHNGcPpIjfS3H0ztWohUtmGD7HKPcLsk/u9nvaGpAPMX8sBAMAP9gIAIwLBCOmTDB6fR+G4/DrB5NpmvlFN8HocQ3jKNvpF/EdUqlDZGNfH0XTguleWKDalOqFIBjKF9+V6wUtGB7HsPgFOfRXslP+DphbGlEnGJlhrA9DMADYwEYAYFwgGDGbYDijRJVPkMLgKFYJNR0EoyhlCpgFwxr1grIL/CIiuE2KGPv6KCpNpm8UqSalgiGsg7RybWAdMIJhdgyTYByjJ4xoYR9szUxx+AUlGAy4hAHABvYBAOMCwYgpFIww01TbBlmq5XAy1HQQjLKUKWIWDFPWCwp2+gU55EtJ9OhHvchmw18h1w8DVIsSv+AE4/pBLiZxZO1ceMGwGcZXGapfrP0npqlBH6yTGePwCwgGAAVgHwAwLhCMmH/9q+QOqYkgyZi8gCUu03M4FWra+UVXwTAahjHuHcV6/YIVDH4Ctqro+fBWyfTDQtSaldUulAsY/HKqaE42CcWC4eg/OVH1/XDN50F7wdhv+EOwAgCCAcDIQDBiygUjwOIFLN5y5ExTIBjZFyenWdCfz2yYBUPLe0GZLfxCY62KmRB/nWRHDISNWVn94vhZFQyp+f4pjSZB0dZW1apbZHDBuF4tfoFgBQAEA4CRgWDENBGMCXM8TQ/3lqKEGqdgzEU84ALGhF0wxMC3HPE1h3e/X1QIBj8j7ipLR1r4+g5lEUgLKh1ZN5dHC0baJX8XnFO64RCM2+EXgmFAMAAIwT4AYFwgGDGrYBQGihBLNM0OLyglOcHrFx9E1HuQYOiGYcp887PzLN79smiZNYJ7nGsra0z6YuUmfT+gXTDY1nunc0MWDN0wnNXpmyQ/R67EM50JdsG47Xpx5Q0DfgFACDYCAOMCwYhpdQHjZsiqbYpJDj+SjNcvzIJxumFM3cwEg8t9y3PBP/We8qXsaaytqi/vjgHtYIdhMK13T2c8FYxf6IbhrE/fJMth+wlKLdappLELxm3XiytrGNALAEKwFQAYFwhGzImC0aic5OgjyNgE44PIeVoMdOU9z9G8X8yYot/y1OmCUWYYhhm1jaBhYrKZDx5RFpVeOI/qF4phfKqfHpWgj2lw2D15NMc2kSzRiMuHhu2VBePRr5IADAL2AgDjAsGIaSgYNzmuNiqGFwyjYhgFI6yDD3fEc9WCEfTVkv3mZ0r94mTBMK4Motv0KIiDm/lF8JjahFq/EPSCFoz1ieUAV436oDIPk6WZ5lGgUDAYw4BgABCCvQDAuEAwYv5VkkqtocEdQNVS5HJMgkGEn2K/uBNHOKLpbBO1gjFVV6oXrd6DYZ5g05SSg0wPgjS6lGBsDxoab57FGItg5IaRHuCpkZ4hctCpHkZ12r9snKVQMGjDgGAAEIK9AMC4QDBi/lWaTE2hwR1A9ZKkUzoJhuF29egRazIM321h8Ys7qRjTwyWTuBzPz5cImWsNlVrmlO9z3n9hdBO7iD+91tB26yxGGO6PIh2DOMBcJztJ1Jir1RomUcbsFxAMALxgLwAwLhCMmH8dhtH5jRiNSpJOKfSLm5ar2GyXHyIfTyZD1i8Iw6AbV+wXM/yUSZwgGDeuy9TBGYlgxE+FddNtN85hjN0vkixPPW2tVJikfMjjTurm46eDYDz6RRKAUcBmAGBcIBgxX+PR1DDksNOgLOmEUsHQYLNdephyOB0Meb9QBWOZtoJPpw0Fo1Qx6NmRp4g9jRptSzf44eX94p7UTS4r4yRG7ANqE4wgzZNPGmtV54Md6S6Ccdv3oXZY3DIIBgAq2AwAjAsEI2Yej0EFQ/7KBIJOfmH+RE+XYBx9cghGXGMoCd7Ji86VMqofoVbTGfnAckjjywtG3IylWZ6SWdx+sQV65ilTpTVzI0pPFe4LGKRh4A4pACKwGQAYFwhGzDoenQWjXWHyCX38wv2Jns5YyPrFmwqGA2mImcsX0yBOVUZVO7/8+hJcOoofctrFEuiFJz3rqGRutKZ1JG0aBAMADWwGAMYFghETCkaX2NCyLK3AThcwOghG1CPWL7R7pFr5RWPB4KbIe7wBbnwnqeAF48swuLdeaAXPxIN3iR9yC4aMZyEVTI1af/nc7DC7LWkZ3uMNgAo2AwDjAsGICd+D0SBLJHefVIXHrm/CcLWDS3fe44VYSPuFfAmjwi+uPf2CmSPn4RbYAZ6sQhKMpUElJU8kgnGJHmksGIpiVM6Mpf7i2eF33NKQuGWMXMAvADjAbgBgXCAYMcGHSHX4oNqGRVkKtfuF8xIGHe6chxfEQrnSaOocEziVfLpgOA+3wY1vONOumVNLnpEEo7lfyIZROTOm+ktnh91yW1OStsEvAFDAdgBgXCAYIXFOKg0SEW2SI1GWodRegkFnO+/xBbFQrDWaOs8cTiX3FYx8inxHW+HGV7QLceoWFmvgSP1i/xyvLnohK0blxFgbUDY9zJ7j2kb7BRIVADvYDgCMCwQjoLdfjCsYvnZ4UyqfB52pUKw2UQv7TM5Fd/WLfI5cB5vhBljSC+r7+hIOcSCJneKgk12IhlE5L+YGFE0PvenYtsEvAFDAfgBgXCAYB939olYwvPdInXoB4wTBEKsNZs1nGHvxHf2ih2DkQ86PsHD5wlDTMZD56cczl+TNF30Fg5aMynlxtMA2RzHkthMaR+gFBAOAAOwHAMYFgrHTVi0W3KnRXJwpkT7HFQxzGhSrPSYv/7d065j2Egyx0uRQ6nB+TG0jzOuFzy8WxQhNI1WPkwRjpXglMTPjqdsySSnZvvuUW0f4BQIVAAfYDwCMCwRjp4NfBEGycXFiTto50S/cJxSkQjEi79OX+4U0pVEFnQRDrlQ8Uh1TwwDXCQYxnJRQ3NMHTvCLz1Qx/FMTDIC7bvtkbeSC8YXQOvgFACLYEACMCwRjp71enCcYdPF9LmD4g6qcfj1pkK+a+jYGt2Bcz/GLloJho7lfrEKRCcfxWHOXoClcShvBEPjrts/WBiUYgmLg86MAEMGmAGBcIBg7HfwiiJJtSzNG0x6CURBU5fDri4NM5XHazQJwyYg2w1dp1TR40evZRjD+nK1E4Kg3Z7T1CIGypbQQDEJR3d5tRAsGrxiRYDz6BRKA4cCuAGBc3l0wgj/dPQTDnRuNpRmD6ZsIxg4ReGXBcNRdjrfWimlwolez+8VEYhiCXUw0MwiVrUbbuIYPBaNQVLN3I3kF44pv7wZAABsDgHF5c8FI/1m2+RWMPc60LMucS3sIBhltC04xpsIINTHnkVecVk/daVPMR/qrLZqCEtSKNsFY2pXtFskvHmAYxnENJjEYhpJ6vTspO3wriG8zBAMAHmwMAMblvQUjD0t65HJizYyOssyx1OoX1YJRcMqBFgvTOCiTRl5pXs01k02xHuuvtmQKStDnOtSLK2MYbPHtBELHNCHZ+IcDUVCpeyuxgiEoBgQDABZsDADGBYLR1y+2ONOwKHsu7SAYZUFVjLlqLkzjoI80BVtHU2+I7WD3NJ4hGEsh+nQngrFi84tTBUMO6fG4pvNY3FTvXsoPNjQffgEAC3YGAOMCwThFMBoW5cilZsGwKwaXVv1nbWipMKAsTGc5eG6Po1quGbajvbNoWSxlAxENgQ1aMELDECppoAw+jMN6PFLXVudeIo/N2p91BYIBAAt2BgDjAsE4QTAaFuUJpksG4oOQ3zBKs6qUddW8fVCUpXPBcNfLNcJ2gm8Sh/ILTjAOwxAmpdIWSrCO6/5ITWN9m4k9Nml/2hfcIQUAD3YGAOPy1oIRxadOftESZzI1JCGPXlSEVSHrqnk7pCxOM//S7qqZboTl8MpJdA4nz3aapYID7RJGqWBMyTr59/sGmEd2e8TYWqYHnv0kHBy0P+8M/AIAHmwNAMYFgnEhE8iIOKLs9CVgUhQKH9UrVoJr1flapyLscTqEu5XHVTXZCsPB5XNYOB8062mm4kMusmHEw5Ggx3N3qlewj+z6iK2xQg9siiEfKnYHggEAD7YGAOMCwXCGuwdiD6eRXxBRaH50e0atVwuuNec7U74rVG+wbxZQq5vGPB97V+N9c2haB/4RMBVLwxnG9XiUq9UQz92xXsY1tNEFjOaCse4r9ShlELYrRY9+qQRgSLAzABgXCMbrXcHQs1D8hFxrfXYVz9c6FeMI1Qf825Ft4xkMvr/xrjm0rYOtZmv/baUysIKhzoolnrtjvYx7bK3NZTvQAraO4M1hj36pBGBIsDMAGBcIxssJhh6GkifEShvEV/F0rVOWKKvAC4ZUPTn87rb75tC5DIz9N5XKYhAMuiGmeO6M9QresbU2V+pBH8G4ZDz6xRKAAcG+AGBcIBhvIBhpGgqfUuo0ZlgpxMonap0yJFkVQTD4+qnx9ze+ZAIdayBqC9N7Q6kSpYJhjOfOXC/jHVtze6UedBCMXC9gGAAQYFsAMC4QjIsYQUbCmE/VNBQ/J9dpS/BSjJVP0/qkB1kDJX5BXsLwt946d2SFljUQN4XqolakckChYCxv8tHjuTPXy3jHNmmxk26CQfoFkhQAGdgWAIwLBON1BGPtgRqF4ufkOh0xvqgAtU9KjjUhCEbYgrg51AT4m2+euzK9sAiGKBDa86b3YGT1iv88T2Zzd7qncA9t1Gh/fX0Eg9YLCAYAOdgWAIwLBOMdBONTyDNyneYQf4JgONoSId0hdU/uLVo0g+5NSfudc+dfAHE7yA7q08sfYPMLr2DoKbuEgrENhqikxh6GQakFBAMAEmwLAMblnQUjyU6WiPdQjBlVS0LJU2KVcnI35FjtJK1PQoo1I/tF0h6hMwU9sM5d3fwHjaBaqE8vf0SRYKjiMIxgBF8+WFRlB8MgL1vALwCgwL4AYFwgGL6Q90C0kCd8Tu0nE2Ym5EqNuZyLqeo5eqeYEOtAuYJB4RgMy4Qok9dq/pmRUmdXqNQnGB8fy/9q5nCuYEiDGgxAUZ3tDQN3RQFgBnsEgHF5Y8FIs5Mt5j0MQ7DcDhWDUPqMXGtlLNfOsAXmKMT6ubQyDG8XrJPXbAHQQ6VOrlSryS/WGg3xmY/lRfk+omR0w+4XVdrcMOAWAJjBRgFgXN5KMLbbmfffLk/0Rd6GXLkdGkeg+fdTBCMPq+rhlrgcRFg/xz8HV3RD7Iw+HydfwLAKhnrAhFEw5ioN8VmI5UX5PqRkeKPel1TaWjDgFwDYwU4BYFzeSTDiew+ymz9sOe9hGDLedmgcgeaH+Bgn1+pK5Vla1Y+2xOU9wPoJ7zcp7oXWG67J1hlsNf/sYMlzK1dru0VqxhSghViu+8P8/6UDuAE2jrHSApJqtzhWaHB/1KNfKwF4CrBTABiXNxWMHX/QO4sk+1li5XYsIRB8iNNb4cRztim4XhtcvmjzJgyuU0yszeDyrwXrUBHDJfZFq7eRYcQrr0Awgnr0IwrHuMQwmulFxKNfKwF4CrBTABiX9xEM+g95QQjx8FF85hEOl/9+MFEy/Hk9lRKI5xaMglZMlPtFA8Fgzi4Nv8aRosbLVD6LXTCsmbqPYMht8/T4TMFg/AKxCQAL2CkAjMu7CAbzd7w4hBj5ihBlJ2YZlhaMKNySgnE0hMlw3oZ4wrl6qCW3FrRgoVwv6gWDPbsw/FoGih0ySwU8ZsOoi9r06uT8wacXPQVDMYzvG/ALAJqDrQLAuLyJYEROwfhFD8OYU0TBeXmG/aAMIwq32cfhZA0hE5y7JY5wrh1pSK0F9W+U68Xd8M5ouSP8gJaFX8NI8YNmqYCH2SwE1YYhKAZRndkunDvbKRiyYXwPsPrFo18tAXgWsFkAGJf3EIzUKJjIVBfECLYg4T4xS7AfrGBs6TZIkoQ4ZPntZtKLIsFY22E5UI+GRfUvFMvFjGs8HIm2KP3q4yQNmqECiSEMg6rOaBfXYQQjkQz4BQB1YLeAkfnP379e0f/rf3798ed/PropD+GtBKNpDLFwZAn6uem/tg8sEvxiybdhkOQEI/SL5Si9C+Xx/FM7xhQNaxSjyjBc4+FYSkXLzjhU3JAZapAwG0a9YHCGQddn9YtBBCO5jBEYBfwCgBKwXcC4/La8pH8JxtdPf310ax7BGwlG6xxiIAga0cPbU3v+u+//6r/+J+FDFowkRzJ+EUan9TC9C4XxfK5EOcaWDU/+hr0N73jY11HB8rOOFDti+jyLnHgJgzEM7wgkuHp7kmCERgG/AKAE7BcwKvPVi1Uwfnz959ujG/QA3kIwrPGop2AEinE8xETb7KEPUjD4WMwIRhCK1sP0LtgjecBejXSQPR4WtWGig2DwjbEuioIFaB8qZsCsbeMwGkYDv+AcwzsEEb7OegVDMozMLzLBCF+i4BcAuMCGAYOy+8UmGJe/PbpJ5/M+gtE+iOjEYSN/1Bh2P7yCQTckuYBhwtjCmKMe9hBfQCxqxcSzCQazBH2jRTTRPN8cFsOo1IrlM505wagyDF9f+wrGLhm5UMAvAPCBHQMG5bfLIRiLbHyJxrvx8oKxT3KHJKKSRqj0UWPYpQXDE3ITwWBzVfagsYURcfoiD/EmxJJm3GuuYLBTyrfFuigKFmD1aFnbxqNvokq/iN+m1E4urp1vkOIFg5aLTTBwxQKAarCBwJj8+y+BYPzvf1/e8xLGiwtGcG9z+yiiwkSoJn7hC7mlgmFsYUSSvr4eyI9xZ8TjRE9T2l/AaHAFw28YhWNV0jYWbRPV6kX2OQjN9OLa9VswWMHg9WIWDNwSBUA92EBgTH5bleKP+crFcgnj26MbdTqvLRhev2hrGFyGcgrGRyPBUO6QauUXqWDMkpE4RkFGXM/zNaXHBYz6SxhuwygYqdKmsXQXjLzK9aOUfb0n8XS0QDBIw5AFA34BQAOwg8CY/FjvifpjvTVq+v39Pqv2pQXD7xdtL2HQKer4zZR1P9oIxi17izcRq9JHTQ2M4ENYeFRJSNw+i9dB8R1S/JTyQ+9K8b4V6ByoqpYx9L+AwX1ZjK/zNJ6eniIYFwgGAA3ADgJDMl+ymD6ZdhOM6Zap93sTxpsIRpcookKnqEcIRpKcmCezR00N/P59/0lMYetBn2V+wfeZpfwdGMJ7vIVmOFaGvASv9oNtA+VoGcPjBKOFYXh6avKJSsGAXwDQBGwhMCTTuy7+9I9fEIxHt6AjTrlwZxENOka59MInGJ7klD1HnGJqYBCcDOHs8/NaKBjG8dq59BKM3oaRLsP6sXI0jEHZSg384nkEY2nurhXcm7yhFwD0BpsIDAkEY+aVBaPEL1oaBpOjfIKxHZ02051wqagUPUmcY2qhUzBKQ6JtuFaCm+Nc5wXQoyi2xbM4HOuwfrA8DaPpfwFjEMEwrGBjf+AXAPQGuwgMyfy5UeEtUr/hPRivhffuKH8YkVETyH3VBzHnbgenzXQnXC4ubU9S5xhy+PdQMCyGUZgRDU3ZuTTwC2Yw5bZ4lod9HVYPl6dZDA8UjAaGYe+nRZGN/YFfANAbbCMwJPN7MKZLGKtgzJ9a++3RrTodCEZFGhGxpRAt5e4HTi0L7i1yB1w2Lq3PkifpKTxJT90EQ2/JQRO9uFOjqbTGtT7M67B6vFzNYnjgLVINDMPeTwgGAE8EthEYk+Vjav+6CsaP9bd343UFo9QvThQMQ8hdj5zadd/fHV2Sb5XQRJ+kNi9NT50EwzBQAY38IhtPpT3eBWJbiCXDFbfQ2y4SbTcVSkVAzUhpmLtp8QurYNCGAb8AoB3YR2BMgi/a25jfk/FevKxgFPtFI8PQ0scUyQwhdzv6ugmGIxB7khN9ltq8LD/18AvDMIU00ot7MqBai9wrxLAQCwYrb6O7YSTKfiq0ioO6kdKw9vI8wXj06yMArwA2EhiU3zLB+PboJp3PiwtG3zjCYUkfR21ixj2Onn8VD65JTuRJhgw+qmA4z2EIxkJtkXeRlC3NklHztoxke43kqiuyioDOQ5V+9C+DSTCMhiH5xaNfHQF4DbCVwKAsX94d8H6fIQXBYOKIiPK8LX7EFUop92O/gGGPw97gRJ9liODuSxjpQG8/BfswmQxDK0IaXb1YOGZaa5K8ZNIFdAZFTeN5oGC0GjBDL/ftUC8YpGHALwBoCPYSGJXEMN7RL15cMHpEETWq2NL+iH7IAAAgAElEQVRHViUbcj+OCxgyam7yGoYpg7sEIx/n9YdY9cMHTY0IaHV/1MyVfidEfqCSW5Plcwb+pimkgpHur1K1WDlh0AydPHZDvWGwgvHo10YAXgVsJjAu4V1S3x7dmIcAwXBlEUtWsaWPrEYu464HG9KwFpu8gmEM4cWCEQxodrdigLEZG4WnkWzNVOfKEF2TBdQbf9M0Ev1LN1ipWGycMmpqJ/ftIC5jY5cgGAD0BZsJjMz2Vu+/PbohDwKCYYwi9qRiCx9ZhVzI/ai/Q0r3C/u37G1JKX/EpBjpEC4/Sn7xQMFY25kvjvRANbdyy6gf/qapsDO0TWGpW8ycM2rmzjbwC0IwLhAMABqCzQTAuLyqYIT/1lofRVxJxRY+sgK5lPtximDkhkFXskcl4iGDYWQjOP8k+sVD75Gil0Z6lDm1nioYV2/bNPgpSqZwYMGYVx1j1DvqZikSjH14Hv3aCMDLgN0EwLi8tGBUJxEp3HDppNAvsu9e3n48xy+ywMVVk/mFRzCyAZx/iIyg2i8eYBhSWE0pXY4FeJumIotgpWKcM2qCUe/om8XcKcovEIkAaAV2EwDjAsHg0JMNmU6MySMvjU6sZsGoyUuNBYM1jHz05p8SIRhfMJJjxGicYll6QtUe3G1T6WkY1aNmIlvxhGhAMAB4ErCbABgXCAaHIddQUahUMLjI+mF8izebzWx+keYsvqJEL9oLxsHysN81GgoGmfPFLCxjWXli3R5a+8XCPh2ibzT1i3TcyoXDsPQtuwWCAcAIYDeBofjf/xb+Kr7fJ9VCMFhM37WcUSgYcajNspUag9lkZvSLOGVJNaV+QQgGZxi3bOTmHzl9IDaoOg7BibZjVUyzbkVbT3rdLsobaqeRYdgqC3tVMB6WtW/aLRAMAEYAuwkMBQQj4kUF49JAMGykEcicqOJi4mCZpSotBbOJzOoXcdByJXBCMGjFCDNhFBLtgmGzhqaCQaR8WxjOENeRsWofhQ31sU1N8nsXwUjxDIZt6dt2irlblGE8+sURgJcBuwkMBQQjAoJRSxJ5XKlqLyQJllmQUjIwG8BcfrHHLF8AJwWDUowwEEYJ0SEYQxhG+zBsrblycZ7DiYJhNQzryr81N4wvvn/EivHoF0cAXgbsJjAUEIyI1xKM/a/3eX6RhjhXqgrLCHJlnqPkBMzGL6dfLLgDuNEwojwYBURGB1ZNeLhgpDm/eRa2Vly/Os9hOMHQF/1Rom2TOHv3fZYM+AUAbcF2AkMBwYh4JcFIZ7NBPLMRBB5n8PgICjhyZZ6j5ADMpS+vWsz487dDMG7peE2PsDpAbVFTi55KMOwV1y7Os8gFY364vV50EAzjLvHu8+9f/we/AKAx2E9gKATB+Pbotj2AlxAMZj5bxDMbRzQpEowt3KyxkshRTACdAlZ8gv/fYhNKArhJMIJAmERETgdSr1C04Xi2sV80EQx27bC12vOzYXGeSiQY08/r44FONPIL2wAZlv1eoHWfOPf5sZIf/WIJwAuB/QRG5cfXy/2f/zn/+O+/TK/9f31wgx7AswsGa4vnCkZh7lhOPjiSZQyfQePzb2FYskaliLIEbjGMIxGmEdEqGHfmuOho9bgSoo8Ua5iDxUrtAVpZnKdzOQxjnZX8mDZ+YRsgw7rfy7NulFK/QCACoB3YT2BQfrtc/vSP8Lfw13fhWQVDEgveL9Zw0CC1sRGmSjBus0swUYrMoPH5UVqyRqWA4gSuCoYUEUkfSGdzf4yqPj6QE5ZywiTrz8A3JgbrdXJnuihqcBXbVBy5Oj+mkV9YBsi29rfyrHsFfgHAw8GGAmMyXbQIL1lM1zPe7xLGkwoGJxWf+w9K0LAkM+NhUdFOufAFwDyERqfHYckalALKE7h2CUPoVCAQAdnM7g8StVMrobwvBGGS9cXfW3hqgqHO5xaMA+Kg0QTDbRj2vR6OxKNfOQF4JbChwJh8CUV0xeKPy37D1BvxUoIR/fm3hAw9lhhDnD90tBKM4OkoLJlj0kFFAif9ImgE3ydGCHjBUO6l6iEYe5C93UryerxUPHVmJ5fgb3A1LsGoq8qzOTWWEj1bxi0Yj37hBOClwI4CQ/KfvxOCgU+Reg5Es9iwZgw5k9hCnCNyXK/1grGdeaUvYBRRl8FJv+gjGA2/kc/IFmXd6Xc9L8BW3z24T862AAXKWl3JaYLR7grGZzfDgGAA0AfsKDAk86dJpbdIQTCeA80tFlwZYz8wPHYOypYQZ48cy/HhF3nbs9SeQLczw7M9sYigLoLTFzCSN4WQMD5A+gKlD5fgmzLu6QmtKAm+B9tEl9VlWX526nriQfGL1TDq69H77NgFS5GOExxuAb8AoDXYUmBIlo+r/dv++/QmbwjGk6C6xUJRxogwGoY5clRFvi+xWEPodmo7v2ggGMGPm19szRI6xdkAdT2C8If4oU5+UScY81SVV6avPh9VfXExmwUvGLNi1Neidti3D+Yy7Yd7/OLRr5oAvBzYVWBIplukLvu7LtZvx/j22DY9gJcWjM+iiBHRVjCqAt99Eoslg25njnIBIyISjOiDcylYHSAEgxCI5JgOcjFRkHsPpqmqqMimDQ6qOuNFuoTRBEOHfTthKtRxuOP6xaNfNQF4ObCrwJj8dsn5m37ai/GcgvHLJRi+gBFju4RhjRxVce+eCUbkF75cdPBV3GdTwbhPjnELWib5xY2/4KBer7gTX5XRB1/mJaeuuB6zOBip7YuPbXJ6lW/psXdHdBKMR79mAvB6YFuBMSG+0vv9PkTqSQXj4hEMb74IWf813hVhOvnF7fCLRTBu8Tu81//46BTI79+zlnH45CDer08jGFbDoE51uIOJ6r64OKanT/mmLnt3RYt7pPJ/vXr0iyYArwe2FRiU7BLGG37P3jMLhuGvf1G8CPluMgxb5KiNe5NWrO/CWE7N/WL7xcoZiVz2C6dg3OmPjOrsF/WCYVQM6kSzORhp0BcPfQ3D2Gfvtq/9MgxqfT76NROAFwT7CoxKYhjv6BcvLhjVtBSMundgzBcwVsFYzpTOtfVuhEReIAdnqsWCvTssxfU43MFEg7746GkYxj77N/7t54ThQFy9AOBxYGuBYZm+zHvnDe+P+vWEgjH9tb6cLhiiYVgyB2cY5ih1X+6Q2gXjJgrGzeQYIyTyEkU4XTBOexcGcaZXIDRqe1JAP8Mw9rlg5/9MYA4z+cWjXzMBeFWwucDArJ8lFX8jxjvxbIJx/NUuCA1ugm918MSXHtcw7rNgzO/CWM6ST+R69PER/DJAHC9ThM0szhOMkwwjP8/rDxpx4bW9MhKE7bYFW3tdsPdTw6AUw3h/1KNfNAF4VbC5ABiXJxOM4K92QWbwEn1vnCe9eATDFvKm9HkIhvq10myXQsEYIY2XGcLpFzAeJxh9v2nvAYbRVDGsvS7Z/ZlhpIqh6sUv+AUAXcHuAmBcIBgC322GQZzpEQxLyJvC53UXjIrbo84WDC2YP41g1BpGRSVehxBJiq7slZ3sn/WblGrtddH21wzj50/BL47Xq8e+YgLwymB7ATAuzyUYYUApygw+mgtGuWFsUWoJofIpQo8+ThQMUywvVIQHCEadYVQV7xEIlbjIqk656GIY5l6XvQCIhvGTEIzELwAAXcFOA0NCfA3G5fJf//PoZp3NUwlGNFdlkcGHzTCoM5vfJGU+Q+zQOX5hi80TpYrwCMGYsEffhLumGNLJ5hidLSxutbmWXiMeKhgT/v0vXsP4GRtG1LdHv1IC8B5gq4EhgWDMQDBEvlsUgzrRdwnDEPSMR8vdOekChjmRFyvCg/wi747yNYIH7pLpmfdBn357xAWMW2YYLYp0jYZhuye/54LxM3kOfgHAA8FeA0MCwZh5JsFY5mj7U67HhXq+p9iDi9cwvoqxJin+KKU7H6FgnJHHe13AuJ/5+VEh1HAbs7CrZGbmneglGNvekqaG4RwQfbsnj3CGsf9G6QUyDwAngc0GhgSCMfNEgrH6xfbXXAkLTcgEgzQM8lROMHjDmE/jkp8lFqrdOd0v+rzFe+YhftFRMHoYhl6Ase3NGVIw5g0eP0QIxs/4UfgFAI8Duw0MCQRj5nkE47ILxvwHPfpCh16YBIM72akY61mWnERFLUNvzr+A0e8KxoOgB9yYhg2FNgjR+TJxrqQTeNQVDNEw1h0ePUYJRkzmF8/zigrA0wPBAENCCMY7ftne0/w5DP1iwxCq68gFgzAM9mzWMEjFWE8y5aQsaJl6k/rF1+8nBnI+aD6PYfAjbgjDxoKrQ3S2SDwL6RQuzQSj3SWMY4eHj+qC8UV87eJpXlEBeH4gGOAZ+DH9ffjbo1txPk/z55Dwi+6KQfiFRzBcFzH2cyw5KUlZtt5E47W35LRELiTNZ1EMacgNYdhadl2GzheJYyWdQzu/aCUY0RY/Hi7wi+d5RQXg+YFggKfgj7e8Q+p5/hzSgnG+YgRhRc4sE/ZrGMc5pqAUfRWGrSu0X3RWDCUe3p/LMIKW5+NrSMPm0itj9LpELCcbWt2eQsGgmnu9fpVkHxTbLt8eN/nFz0gvnugVFYDnB4IBnoMfb3kJ42n+HDJ+0VkxJL+YYDPLDO8XqWEc59jD0ha3bD052y+WopXIeH8Ow1jfsRI0nBhgQ0JWqlHS9RGzHYvDcIKh4a0pFoyttbuiXNflYxwU0x5fDMNmF5lfPM8rKgDPDwQDPAfTJYxvj27E6TzLn0PuAkZnw+AFw3K2JBgfTPCx5kdTdooawjSsUyify9Yi43TgMyjGbBhhw4kxVvOxpSJrzNZxnGCotDFFlzDmti6nHXclXfcfbJcyDFt8MQyrX2yCsb9SPcsrKgAvAAQDPAf//svl8ud/ProVZ/Msfw4Fv+igGGsWmf6XMQxTMaJgfFCxx5ge7fEpaAfTrk6Z3CIYy5HPYRixQZDDzPXx6KqKMWYbcJyhV9qaS4lhTE29sFy3CxnaFY14zki9+P7drBeZXzzNKyoALwAEAzwH7/kmjGf5cygLRmvDCAMJeRHDVoxZMFwfISXDNoNrVoc4vpetRMbteIdgdJUinnncgpbT88120eoXlisYe9gWcRzaWzCoCjYt8JRylfyCMA7DDmH0wiEYW23HK9WzvKIC8AJAMMBz8AOCMS4XRTCMisEkcOKoiMwwTJVpgiF8qXcVdCPYNrVP416/MAtGdzNiWQdva7kw51H/zGKx4cvbAo5DOwsGXYHXMOaGevxCUIx1pli7cAhG7hfP8ooKwCsAwQDPwH/+foFgjMr2Z1yM65bEz6Zw+qCd9AZtE4pedBOMqHPp8OStaB7Gj6LlzLifsE2vveDTDSMRCGHWif45sObt29X+4VDaajHXWQJbhc8wlmJif7hdVPjtIdmF3TAIv3iOV1QAXgMIBhgS8pu88R6METH5hcUwlDDOHxQZhv1r7R4tGHoT2sf0sGguLsZn7LvPU/TJhmGa8Rm6j1YKwjuJ8bDs2NYIVTgMY2tpIhilhqHahdUwKL94ildUAF4ECAYYElIw3u+7vJ/gz6HRLwyKoSZyXTCWxFOrFgta8ivG04y2QdzgF+kZZr/IBeM8w3ALRmlF/vBOYT0uPbQ1Yi2FgrGdG5aRSYVgHBa7sBkG6RfP8IoKwKsAwQBDQgnGn/7x6Fadzvh/Du1+oRmGFMmvykGhXtxEw7Dl+gk5+dXgaUXDnB6XSofF5BSzXWTFt2y4itcvlm4u/3XJhjG5h7E7xHygflYDlBrMghG9A4MsI3h8rZEzDKtfGAwDggHAg4FggCGhBOP9LmCM/+fwiBWWqFwuGBrf42AzuGDYG9EyqCelUlExOcPjF2nxjRptwiwYn0EX1w67LmdY4nYUpCPsRwqnhZ5Uh9Ywq2BEL9L5c0ydEAwAXh0IBhgSQjC+PbpND2D0P4dRqjBE5TK/uOqHpaFnZMGwN0HN6q4knxabR8XkhHK/MLepDR7BCDq5dPkUwXAcmkGsa3s7bPVST5PCQB/ECwZfJW0YdsFQFGMvMXnFGv0VFYAXAoIBhiQTjPd7g/fE4H8Ok1BhyMrVgsEcmkWZYr8wN6oUm1RY8rovzefFpmOWnFDuF6d/E4ZHMJJrGHm/FZTIHURp+U0OdPZOF3B4atKPWsT9I78Jg778oApGshM6CgbnF6O/ogLwSkAwABiXsf8cZpnCEpYL/CL7LKnsgDzLlPoFIRhtRcMyRilM1HXFearcaMSS41168TSCERoG33cZMUMHWTpI1MZT2AWcLWhTgXoThQ1ECcb6O68XLr8IgWAA8HpAMAAYl6H/HBKZwhSXmwsGFWYK9SITDEPrfDjf4b3n9Ty2u9I8WW44YMnxHr+gmnsuZr84BCNdMPNjpsrEEH1k6TBSW06xrOCkI1Woeyjd3oJXWPxC2hSNr2AcDcpetIZ+RQXgtYBggCGZb5H62/H7v/8S//4mjPznkM4U/hCvJ3jycC285SfZwjyZ5gpEgu2KrRlJYiei+wfxGAdXbDBe8QkOv6DKPRvVK6JcPplEtl6mYrJhIJFSdJCmg1BtOcOwgPOe1JCsTOKIcH8rYlF1+aLML3jBEPxi6FdUAF4MCAYYklQwfv24vOPbvAf+c8j9m6U5NdsTPBn418jCJ5pQLex+0V0wzONDs8fc/BEBrqhjtOLj7X4hNfE8fIJBc28rGGGqtpwhLF9/X2xNjMmPSPzBf9GCqyplK0v/Cm+fYBAvWwO/ogLwakAwwJBkgvHb5R3f6D3wn0M2XtjDsjXAl4WrwC/muvS2JI2yCoalC/ux9tHhmDJu+ruMUNCWlqPjrXrBl3o2NrkwrRu9MlukjpK15RR2+VZ0RmljTHaAdM3i6/BmfnHd9KKNYEh+MfIrKgCvBgQDDEkqGP/5+9fv//U/j2vQYxj2z6H0z5euuGxJ51y2knPbfuhakdqI5VgyyRlal/1KnFd9/YLAEL/FM5fBCg83+UVFc3iKv2HbYRhaKje00g4f3lVa9MXYuALBkLqUPqX6xXX3ixaCIfrFuK+oALweEAwwFtQ37G1AMEZhmxEmYnhDMpM7bopfqIKx/K9YtTGVqn7xeXzkFHei1pQiLOlbPnEaq/Bo1S+2cwtaonDzfmTsinESLanc1korQnpfD5CWb2VXHK1jmkhohdqjW/KUrhehYLgMg3QMUS/GfUUF4AWBYIDB+A2CcTDqn0PZL25tFGPLJ2TgV/1iimjz/8oVG0OpwS+UM6efLSNhPGyDjcHU2zUs50U7zhC3tfLsrNNWcirxQa4c8prxNNRCnsfDZSvEdLI30YpztEJvHWMMrF3IghFtX6tg+C9hkIYBwQBgFCAYYDDmm6Fovj26bacz6J9D1S9ubsXgBOMro7BRS7lHytQOWyqtEIzP4yilJXtzPOPGZODoKftp90QwrN+C0YR9ytwnrqdaJlJbLr6W6mxref+fYGmLOT1bRccqtPXE0TpBGdb0T659uci8fJ5mgnGsXOala9BXVABeEQgGGI0/WMHAx9SOgUEvJjw5+SNXjL0cIfBbQpRcqyWUflYJxobSfetxCWQATp40nrXwbIIRzLRlFrTV4q3TSra6tRWcL79YMAraYGiVdoB4cHK8WS8qBOM7KRe8Xwz6igrASwLBAKPBXsJ4vw+RGvPPoeX6xYIvK3PphQrxWjwzt8JoB2w0Mp5v9gvfkJGqkD1vOengZMGYpyiJ7M6zDwzzoC4Xf60WPCk97wqx6graYGiXtdlc06XjBS67YZQIxnSu0S/GfEUF4DWBYIDhYC5hvN/1i0H/HJr9YsYRlunwcmW+CEOMZ+YWGPWAjUbG87ePsuIEIj7MDhV/00Ms56Sc6xcp5SfrE6Gvl9JWi3hSetYTctn52xC0RmiXpdVc08XjJWoEg/hbwb94DfmKCsBrAsEAQ5J9D8Z7MuSfQ5df3DyKwWYcLvDXt8AUSMmMd6VbRhNUtnWVaoV9qFao9Os/g+IMweDmq/x0fSb01VLebgFHSs+7Qq27gjZErREapjaaa7l4vEiFYLj8YsxXVABeEwgGGBIIxsyIfw59FzAmzHGZjC5Lnorj1h65KltgcYPpfDrkpQ1jiavbepo3wzxQki64TyA55RIGN13l55pmU6G83QKOmJ71xHGWozlSw6QWC01QThEovkcq9wv51WvEV1QAXhQIBhgSCMbMiH8O3X7hvYRBphY2a5nSFlmZyQ3WSMoJhrGMRR6SyJg1xD5Oki94j6e5nGEY/ISVnmqbTZmadvPYY3rak6IVb2kN3yzDO7TtfTThFwzqNlr91WvEV1QAXhQIBgDjMuKfQ79g+K5hMLGFTFp81jFUbzSDpQiDYFi/iWEPjUk7zIMk+oL3eIbBBYM7zzibIjXt5vEu3XipuJa7uTXlSuDpowm3YJT5xZCvqAC8KBAMAMZlxD+HJYJhV4yi3FJYt0kF5EbEx5n9YsmNcSusI6T4gvd4DlYwoqFNHvdUkBbFlRsfr51onU6JinbzeJduuFB8y728MXaaF+u6R4pQC6NfDPmKCsCLAsEAQzHfGvVf/7P8NwXf5D0CZYJhNYzC3FJUtcUDlEZ8HRAc5hSMa9iIqGXxW8A9wuA9XsAiGCSOOmxlJI9LddsntKL9hjJy3Au3j2AYA3/JdqsqchcM3jCoixb2axcLI76iAvCiQDDAUEAwIkb8c3i+YNQqBleXQy+WJuRtiSvyCsZ1b0PcsOUpFSL6uk8QKBaM5oZhqDKeg+U/5IS0aL6nPTvuZcsKRo1h2BO/f7PVlHhcweAMQ9ALR4wZ8RUVgBcFggGGAoIRMeKfw0cIhh5eCmo2WEBSf9aSpCavX1ynSyBZu5Yn1JGikm/JOSzR3nOla08taimG+rI5mP+7/x4916D5zhatuNft0l73SQWN8NO88FAwSMNoohdjvqIC8KJAMMBQQDAiRvxz2FUwhPNLIk/dV2D4v2vALxi5SHCPm2yh6CSGePO54rW9ErUU9xwcbrH+lkxPbesLGrTgWbZHc70n8ZW304vmnyEV3iGVG4Z07cKbYEZ8RQXgRYFggKGAYESM+Oewp2BIp8eB5CN9gE5dUmWPEow0WyXNYh62ukLhaQS0YNgGwlqHUop7AhTqBaOicntUD1rb7AqGM/ArNK9BEIwmYrEx4isqAC8KBAMMBQQjYsQ/h+tkOPONmntn5PPDQPKRPkBmHrGyMwUjrJDKV2uTiIf8plB6XspnhWBUfBl3X5iFEtCtwXSyFk5o6ReNDaN5BbFgfHJ2sb4Alb96jfiKCsCLAsEAYFxG/HO4/a33xRs1Ls8oBQSBZA/kzPd/G2pt7xc3VjGCKvmQlRhTsSjo42zyi8/IMHwJ+240jJIhroNZKRv9GkzPuXhKU8HoZRhXd/nEsZdEMD7pixf1r14jvqIC8KJAMAAYlxH/HPYUDN4w1ufXPLIffw0eTOOUVqkqGCWSwXy5d1CpI8WVSoJhoC1+sRL5RdsrGN7RbQARkZcG21pdXW2WtSXoxVLahpaKEZXpLH07PDgj9YvFMNr7xZCvqAC8KBAMAMZlyD+HjxCM4wgqdhO566pfATAJhtcxpoYIfvFVqyfGFTqCPs5WudivYnTxiwddwchC8gktllM6R1vB8Kw8lbRMr1/EZ+eCMSlGe78Y8xUVgNcEggGGZH4Pxt+O3//9l/j3N2HQP4cFhqFn3oXSs5N/U51RTrEKhksxlprTAoKm+GKc2AE2BOvDJZwetzzxi9aCUZ7YS6Gi7tSIzs2Vg7bntDGuYHivWrCtnx/L7pAK114jtVgY9BUVgFcEggGGJBWMXz++fv/2qNY8jFH/HBZcwqi6huE5L8kz7An0vUy1hnFUHOhF1AxHFlO6zIZg00DT5zMhz5mvHX5xrmDQYbd/c9WcbT4vPdVRWHvDKD0vbtKmESf4xbCvqAC8IBAMMCSZYPz29fuf//mw9jyIUf8cltwktVvCzw1dFtJTRegMlR4VPtdeMNhYxbRAokgQZkzDxRTApTxXvO6f2Isg0+7X//ZvrpqzHWdeiacrSjuZvEmKX7R95Rr1FRWAFwSCAYYkFYz//P2Cj6kdiFLD+Jmg2EJ4qg6XoI4j0mda+0VDwSj0A49fkCWkfd8NY9YG2ygM6RfCWN/titGq8kbnesuzrb2O5E061S/GfUUF4PWAYICxIL8AYwWCMQwlgpHKhawYwYlfv1jSclHgGVUwSv3AJRjUyXnvL/7JHk8wtPHu3Ni0uqqmU88VFnUyRJO0+6Mav3AN+4oKwOsBwQCD8RsE42DcP4f+0En7heAY63nrL4a8XBZ6WvoFm+C8zSwXhPaC8emea4dfnGUY2oD3bmtcW13TqafKSjoXsk2EXkQv+o1ft8Z9RQXg5YBggMGYb4ai+fbotp3OwH8OvaGT9wveMpYzzXm5MPec4BfPLRifPa9gnKQY2oA/kWDQzxQUdDJ0ozLBiF/zW79sDfyKCsCrAcEAo/EHKxj4mNqB8P6ztiYYvGGY83Kfaxj2Lg4iGObRIs9uIRg+vzjFMNQR79zSuLK6ti8PJo8XlHMqXKNSweiqF0O/ogLwakAwwGiwlzDe70Okhv5z6Eudql+whmHOyxNl4aeVXzz+DqmPEQTD6xe9BcO2CPo2NamsfQcaFdMNtlWCYHR41Rr5FRWAFwOCAYaDuYTxftcvxv5zeIpg2N7eHVAUfhrphe0ChqWJxYLgGSo6QT9AMHyD7IZLvMnvndpK192mC84iDaV0g29VfAmjs18M/YoKwIsBwQBDkn0Pxnsy8p9DU+r8+XP7b6Fg+CnKPy30oqFg2BTDLxjR807B6HSPlHeM/XB5N/j1Pv9Ph/Yys9ukD+4iTQuvC1KrLqFh9PaLoV9RAXgxIBhgSCAYMyP/OaRT5+IKwW/Bo+cIRrPbpLwhkE1wZe3TO0rlX+14+WzaL3q+CcM/yGakwZ2eXg5Y23E1CkabBrTtjLVI48LrgdCqUDC6+8XQr6gAvBgQDDAkEIyZof8cbnQIP/kAACAASURBVEngRgrE7Xj41AsYH8WfJjVT4xfKt/z52mfop1Mw4iOYAC0Iht0wpiD+MK/YkAb3OGJr0DX8pU3D1fqbdcdYpmnd9UFqVmAYfeViYuhXVABeCwgGAOMy9J/D/d8abRcoThOMyixUrBdmwWj0LgwyAOvHSmfLguH95nbhSkbR8JpRR/c4am9R9EsLwdCq79KnqhJ6IjXsMIzufjH2KyoArwUEAzwNv+GL9sZiE4wmfvHQt2Ck9PWLNh8kxSRg9WDxbEYw/O/CWDhfMAwjGx4aNOnaVjAsLWjasxZD0xGpZZtgdNeL0V9RAXgpIBhgWLLv9IZgDMaAhtE9DFFpjU9w5a1Ue1oqGMshRYLhVYyz/SKZlPmTorb3WqzP367B0QahKGy5vsDcmqEXWVlCX8R2rYYBwQDglYBggEGZ34UBwXh0C0TaCkYTw+gdhpb3k9BnECWVt1LtKReB9YOFkznBKDOM6pzuxD6JcusEbvf5TG9j0uVibKK1PFtZhlVnqaLu7Kg9W3Hhq3zfl6zBX1EBeCUgGGBQfmR+AcEYjH1iGglGA8Mgo4051LNRKGBpKXkWV7OxmaYzOWmI/UE+tsAvos/3MWdiIad3wDWNhX4RdEDtRO1KcxTnKcFvCMXdk4sJGwPBAOD1gGCAMfn3XyAYo/85bO0XfQTDHurlQLWytdVWlKOdthM5aQhwHJrBCkaJYUjxvDXpBGrTWOkXtn7UrTR7YZ7zLc2yl15RUPQUBAOA1wOCAcYkewMGBGM0mvtFM8MIMrwj06tpaqa/YEzPWrrKxl7zgQS8YQSKYQq0516/CGbQlLc9Y1LckQbLzVSY5+zb/g0gVup6SJeUPXWSX4z9igrAawHBAEPyn7/nfvGGX4sx8p/DDn7R8sswQtfYf6sKUwsuwZDb5j0pgY291uMoBME4DMMQaE9+h7dvDqXWeXA1q3TBGcrynG1sl7F0V0FX4SwIBgAvBwQDDMksGH/6x3yn1CQWP97x+sXYfw57+EVTwYgvBNSHqQWzYGhtKzzxgM295gMpDIZhyLO3xwmG8QybQMwllnekxYIzFCWck51ubJexhZ6C5sLYZyAYALwaEAwwJPNnSP11EY2/Tg98Gca3B7fpAYz857CHXzQ2jIAWaWqmkWDwDTJ3icu98zOWA0kkwVgVw5aIy2N5Aa4pFJsXN3QusbwnTVacXpRwSna6uWGmBjrKUTjHL4Z+RQXgxYBggCGZBWO9dPHnf/76tV/KeC9G/nPYRzA6GUaTNDWxt1MtqrRF5j6pCdl8YAjxnu6iO6TOFYzwPRh1zYtauZRY0ZMWS04tSTklOd3eMkvzrMUIRPfB9n7VGvkVFYAXA4IBhmQSjD/949f8Zu/53qjpgW8PbtT5jPznsJNgdDEMc9jRYt7RTLmM8ibZO6W6gvnAiFQvFscIfzEFYi27t8Y+h1r7gkYuBdb0w/CpsN7+mQsIns8PP35t0brbtGqo0+lHd9J11v1Va+RXVABeDAgGGJJdMP5Yr2RM90rNlzLeiqH/HL63YLCGMR9naBHTMHunVFUwHxhB+UWMLXJq4b09rkgsjkFcZGU3qhedVoj3lPh5uXBrJ28FgpGvrP4vWkO/ogLwWkAwwJDMb/KexGIyjelNGNMtUu/3Nu+h/xx2EowehiHFM0+cCpspllDeLnundFewHheh+kW1YPQyDF8ktrVvKrG2F7WrTinEX6vjaHMnyUsYn9yFjSulF2ekkaFfUQF4LSAYYEymL/L+9ms3jfk9GRCMoXhBwZBDVdxM8dzydtk7ZZAF63ERbr+gw7YtwLfEF4ltzZtKbNCLsgVnK8Jfn90w7D0UPhmALPkxfjH2KyoArwUEA4zJdGvUfE/Uj+MPEG6RGopegtHBMJS8ZYpVaSulU43NIlOdtU8WVzAfGJJqhHr5YonbaeIWarDHVg/eTGxr3bWJYCiRnz1rXSdiAd7K6JN87cr5EomPj6//+zAJxgPUYmHoV1QAXgsIBhiT5Zv2vq2msfDt0Y06naH/HL6XYGStlM+0tIrJdcY+2WzBfuRO5hGCW0wwiVuqwhFc7ThDsaltU4GtuuBdcbdgFQmnO2vizvI0i+Jza6rhEsaD5GJi6FdUAF4LCAYYlOlNF9O7L+aboxbwMbVD0U0w2huGIXEpucrmF8GZapvYYEc3PjvfZgv2I1comRAFgwndci2O5GrGGYotTZsLbNV+w4q7z/93YFnCzpqYs8xlc+wN1e+Sephd/Br8FRWA1wKCAUZlMotJKX573zukxv5z+EaCsTVs+mH9XTtRaZGQ7eiGZyW4tMEIfyeU4QLG6wnGUmC79stLjipbX8W+atjzbEfxHK1U34fxQL0Y/BUVgNcCggHG5Y/5g2q3d2G831u8B/9zaBKMIgcpFgkOU+RaWRNREJ72dgWPaHFMao0cCLlmp6XYtcHwrdUzylstGJjcLbeoB/skmHLx0RSubdvAN+wAv+puYTvWFt6yZSQuOb0S4UTTQQJHGxXBeOTli1+Dv6IC8FpAMMD4bHdLvR9D/zm86IZhOOQUwXAYRpqMKL/grmBQeSvCEDv5JkclGZ1hjaum48r8Ii6bfrRVPhc5JsGWjrn2puXR78GobGS+dMha1GXsqkM6VT9CYW+jKBgP1ovBX1EBeC0gGACMy9B/DqO3arJ28eyC8fmZ+4UpkRGt0IOn2OL9OZMvhFnYdFyJXaRlkw9SLWrPPgnRfPA5OWlI0rhg2Jt2gV503ECpy9hexf4F3jdqVIQzjASt5AQjfL141IvW0K+oALwWEAwAxmXoP4cXAkIvhjAMJnTlUOEotwsmk3GJa0PIZ2sJSoPXJ02+EGVhw2FlepEWnj9CN8hbgX7QPgf0vGSBOW1J9GtwcqtOZAWrVZQJBrOwr8lB+lm+fkXtpAwjep142IvW0K+oALwWEAzwFMyfWvt+78IY+s8hJRibTnDaMbpgkLd3kH7BBdmdvBFyQpvRGuu2iy0KaweV64Xx+kjSHnux6c1M8gCSgkEnZqHM8KzqfvBFq3W0E4yb5gtRoUzR4tmKYQyhF4O/ogLwWkAwwFMAwRgQzjCkCxuDGwZ9A3n0lm8+y0XPOf1iKUtvaaFfaBZwTJU5U05vHrcUnbTDUb7v9CgdMynbSnRWqw4RRWtVKKvYXL6l5+5BSs8VBCN+NXjka9bYr6gAvBQQDPAUQDAGRTGL0g+zfZBgcH7BCEYS6MKHiSbY8p2CLcxTMVg8KpgyW6Qsb4cR7/n7JAiDZ67cNubeLlFlyzWki/jzGn2jhLH0Mmlw9ylq6ph68QyvqAC8DBAM8BRAMMaGsYtfps+aOsMwLOFdEAyLYcQP9/ELt2EcNYiHDScY/iK2WRDGzly7bcidXaILF2tIltC0EOXuVPa7lLkWWjBGsotfT/SKCsDz8/gND4ABCMZTQGSJZxIM3i8EwdhSXfLgEIIR1iAe6BYMt2EYixVLt4xgE8FIC2nRJa5sYVLTJaT6xTiCsSrGYHrxfK+oADwxI2x5AFQgGE9DkiUKBaO1YZjCuyAYkmHQIe6hgnHLP3pJPqG3YRgLVQuvGkFz9cZBd3aKb6k0cvWCUdhMb48yHSKvaD6YZ3xFBeBJGWLPA6ABwXgioiyxZIuPpxcM+SIGhccvGgsGVYN2Tue7pFxDV1KOPnSOBhiH3dUpoaXSwK1qsQpGqBjGUShrpL9HyY4b0C5+PesrKgBPySjbHgARCMbTsgjGh1sxHmAYTQUjqd8S0SwUp3nDaT7DMLVEbFJJ0RWD6GiAcdxdnWIK14cuXYhif6q6XcpS0fB28es1XlEBeBIG2vkA8EAwnpZNMLyGcb5gyH7hFIy4bs0v2goGWYPlxOgihqoalhLlNpWUXD6MjgaYB97Vrbxw09BlK1HqT02v5UarvWHsYqiQ8QqvqAA8CUPtfQA4IBjPymUXjAcbhq4YvQTjahAMu2EYUildgynMpuFQvphhKlJslL/c8oG0128fdk+vqOItI0cLhrHxRQ1kClXqIu1isIjxAq+oADwLg+1+AGggGE/KJRAMp2K0FgzNMBS/cBpGVK96h5RLMLRUKtSip1mXYJhKNDTLVWjxQNrrt4+7o1Nk+aaRIwTD3PqyBnKFxl8IngwPoRePfvnJeP5XVACehvFeAAAggGA8KZFf+BSjuWB8BBqRZkfVLsoEY0pd1+aCMaW8sgBuibM+wehiGLXFsKNmQhr58j7RNZgGzrsQ3T32tTl7YGV8vXiFV1QAnoYRXwIAyIBgPCmJXzzcMPJbTWYsfkEFOz7rHUpj8gufYSxnFOdvLdC6BMNSoNAyMgT7i0lL5Uet7NyNgrZIVWRdpfru91xnj31tvqa/zwx+a9TG87+iAvA0DPoqAEAMBONJyQSjgWEsn9lZRH6vydVqF0S2EwLfNfKLWDCYaOr1ixsdxC1hUXUBp2CUKwYdhJ2FEMjj5j4zIGxKaYQPWkR1LelwqWCUtU1v9DX+beI57OLXK7yiAvA0jPtCAN6S//3v7F/CDiAYz0cuGA7FYA2hkV8sgmHWi4843ImJb9YK0QiEAKcQnlSWv2064BGMMsPggr+nDA5l4DznxRwtKY7xQXvInkX99ftFkWCoZ0TjGI3Is9jFr1d4RQXgaRj6tQC8HxCMiOf/c0gJRrlhHFm/iV9MhmHXi4kgb4mx77q++SKKtkpO1s2CzI0l8dtmAy7BKDEMNvg7ymDRR85+YsLaDlepHFzHjkdLBcPRCNsAheMYDsfz6MUrvKIC8DQM/moA3g0IRsTz/zm8kIZhdYw504uG4FENs0uwfhEIBndcksX2SKpfa9CDLRcC3enbJgM+wTCVHLRf6pTWMlNTTENnOzGdzK0vrmJp2G7tj5YJhqcNxhEKjjrOeKKrFxPP/4oKwNMw/OsBeC8gGBEv8OeQEQybYsyRfn07w3yLUpVhVPlFHAGFI+PEloRSKS9ruZbPgN7o7flWb1uB1qK3DiidUltnaopl6GwnUnNZUC4J26v1QWp9GTrgaIF1iIiheCq5mHiBV1QAnoWneE0A7wMEI+L5/xxyVzBshrFcM1jDDJv9Q25kVdWC8XV2kAHlYx3fAx1FSyXWtgizK2p+P97k3bbwrQ9al9T22ZqSyoy5D8ocBF2pnxStUyWC4cPclWQYnuvaxcLzv6IC8DQ8yasCeBcgGBHP/+dQEAyDYnxEucbiFzfeMFr4xZwC1cPZVComZiXV1kfZHTW/pzuvUenmTqkNdHfZOXqmuWgzLU7BqKiJ4f9n711aJEmSdG2n6EVDHKjZTEGvEmpxoCGD4WsImM7NqQqPiIrO+P//53O761VUVE1NTdTkfWaoDje3i5q4u+n7pNqFuT/uLM5X5OwDDZP+j6gAdEMvhwUANNJ9d0j6RUox3GzDE4yoYpT7xefmF48YyFgglNmSmfngIGuQzO++3O9d+xvhF9mCUbDLeUXkfBTVPhd6t9yv1p4thUnvT2CGPvXiAkdUAPqhnwMDAProvjtMCQZlGH7ASQrGsoC3mVBUY8qFC2ehQCJLhnoigNcJsivJhqxWUaQY+Xt1zH1qbbKKyGlz8nNhf2CnCkZyh0LvdmoXXxc4ogLQD10dGwBQRvfd4S1pGHHFCGQcpl8MbFdjxKKau5r4O7l+UTSCwQnjVSJluhmrUuQOYowxOd8vsq7CKNzrrDKyGp36ZNgfGbljBwtGcocCb/WrFxc4ogLQD50dHQBQRf/dIcMwgo4RjkEZgpGOauF1TKZhP3EjVzDCkY1jGFQerxQpGY3wz5DiKUbO3qT2LGIXxYKRvLA8OmvhPvA/tBMFI7U7gXc6touvKxxRAeiG/g4QAOjhAt0hRzB8w4jkoIQapOJUyC0CgrFqxvKWlXGLBaNYMfh5cZaATQd8K+A0wdYKK1ISGy/Vi8gOBv3iMZlfDYeMorJbHtuTvM8uQzD4u8sgtSP+5J4HL0YucEQFoBd6PEQAoIUrdIccwfAMI5aESL9ICoZvGPN4Rcwv5r/zBCOe2liCkXtB8sgU/t0BB88JHq+yBcONldE2BFaUGcvp9TFLEYexzfC8OeR4jLmnMXM6RzDCb3evF9c4ogLQCX0eJADQwRW6Q2II40dUMWJJiPQLhmG4eW1UiYj0bOtvKhjmMzG4SfFG48yVLRhvnEGM4JqYoZy1Rm4xorCC/7wdXsOLdy280RCn+EXwYYgX0ItrHFEB6IReDxMAaOAS3WFUMEaV8A2DikK7BSNkGEnyBINQDLZgZJIQjJs/umESFow3wy/seGlsmN6TnSmcrgs7vRsLpDa5bYl/flfRrvnbjbzjfrXydpmEbrf1yvvKnH1MKeYSR1QA+qDfAwUA1+cS3eGNaxivMb+IXIQRWCMnWB0vGPsuwsiPimm/SOMJxs1rvW0Y6R3ZncKjdXGWJlcSXih9YTm79UW7xuUYwSAt2OM6enGRIyoAfdDzoQKAq3ON7jAqGJNi2K8jlrCEnYQdZMc2lmBYmsERjF2GkZ8XawiGpRlhwdiiJuta8Qoh3LrpbeDbMC+eXI+/UGj+0vYX7x6DI/wi8R11uJBdfF3liApAF3R+tADg0lyjO7zFDcMVjLgmzHGnjmBsKSvbL3iKEUtrBwrG3fzv9D+3UEDkKMZtWzyYNSv5BXP3AmXJX196icAO1LGM1P5R4lBTMLhfUpNr6cVVjqgAdEH3xwsALsxFukPaMAJTA+loDjx2QNotGHy/yBOMWHg7xC9mwbC5BS+fYPiGIRi2YRjzVBrB4O5fBcFIt2CPKe3ZzfE7HX23mmBkWPCD+9v47tX04jJHVAB64AJHDAAuy0W6Q0IwIobhm4Kdf6x8VGQYuYJhJE6OYBQbRkF2vIUEw25BcEDCfC9sGJHZ3usIBnsHvcpkrjHZEvJjSS+9Yz+H90lxyBCMxHcn41s6v3c9v7jKERWAHrjCIQOAHH7+frt9s6Y8j73n3/9tTfzr12Hi3/711WRqhKt0h4RgxAzDc4VAADI4XDAyRzAi4Y2Ry/MdgyEYScKGEZxh3CZnP5Ib5e+iW5WsNXL2/yzDeJu+zMQc66eZrlFiBva3dPp9uXoBwQAA5HCFQwYAObzcbMF4XvvPp23if/6xTDRV4KipUS7SHc67HDWMWKaP50QvGcW0JMg8a55gbIZRIhifqRS7wzDCfuEUKB2ULcNwBcOyi3eeYCSTeeZ+GmStMdWMt8Qnw1i+eD/nME/t6/Jh0hVhfG/4HuzoxfwLPvswUoOLHFEB6IFLHDMA4DOOIGyCMYxnrKyDGJsHmCZw1NQ4F+kOacFIsGREOijGrCRIWUNyBcOIblyzKBKMW0QwrGzMDMo3G2+6GWf3C0Z9w8iY1WLnfpTv5nJREbWvHL8IXKcSXBFPMKzvwdlHj6pc5IgKQA9c6+ABQIop4m+C8WwFqt+miZZ1rNpx1FSCa3SHyw6X5foHS0ojMpxEwbgnk2sMxj5sEH6xxWNuTiYFwwqzDHYE7yRvgW9DeEYO+/Zjx36uHxc9T7JYrC9OyoMXLqsXVzmiAtAFVzt8AEAzCcUqGB/Dq6fhr9E85lGFl2XqZASzdhw1leAS3eFev9hiGpHhrCXomNVOMO7hvJomtQMWYcEozMlhwbhZgsHejfLczYG5Rs5eHywYxJ5uH1h8P9/vyWqxvjixb6nb2uvqxUWOqAD0wfUOIAAQvNwswRiD/vLiecn8o2t82xaYhhqOmkpxhe5w7/DFqxHT4hEuxy/erVVn+0WGYJQaRnIPDG5cwWBFYWoAY5KMjN0oTd1MeOtk7fae/eAR24mkYLDKxfnmRL+kdkMvPHzxdY0jKgCdcMEjCABR/vr19sv//XVzio+bcWn3kP+fvKnPixQcNZXiAt3hbr94daNamGLBcBauKRgZWdwmuQcrSxRkbXreWzIwe3Lhhs6M3SA/MP4+xuCtlvPlOfgib2p/U4LBKFfkcefRLRGGYfnl2YeOI7jAERWAXrjkMQSAMMOAxW9//WoNWgSutX5M/eWfy4th9qcjp1L03x3u94tswSAy1kRk1Vy/ECQYaxZkbnncz4LIfIRg7DYM3rpZ+7dnN9iE92L7zBJ7GS8E85tDfFGXbVxdL65wRAWgGy56FAEgxPNwWpIhGINwPHlzDVM37RheDecyHTWVpPvusJlflF3lHVuFcMG4eWRuNzcbW9vK2I/4GhkfUgqyxayZDGpWK9Ekexe4gkEUgvvFSQrG5fXiAkdUAPrhsscRADw+xoBvCIY5mLGxnio1MY9yHDWVpPvuUKhgvIVXzfOLswXD14tcvzh9CIPxEXE+RQLOPBbVSpVqkdMy70sTno2qA/eLQ3xTh01cf/ji6wJHVAD64boHEgAchoD/7csRjOGcpenWtU/LfMMMxg2eXm7jTEdNJem9OzzhBCmOYMzzk2shDONEwQjIxXhzp+zN5sbjIsEIr8rKzu/zM05KoNrLmMWhUqGSTXJbH/jehGajCpH+3oyQgqFCL/o/ogLQEVc+lABgspwPZQjGx5Dxt4dTzOkfglGNE8YvGILxFhMMUjGGt6cYxxaM6repDduFEx53ZP8UNQTDTc7WxDyIlqbncKlZJ6pJbuNpwYgubpD+3kzEv6f2V+rso8aR9H5EBaAjLn0sAcDgZb7mwRCMx6S//X/Gw7WfxqnDzZ6ME6fml0dNHfk/E//vYjQbwMh4DIYxP7kib63zDC3uUpshGGZ6DEXOrOyfJE8wgquwU7M5NR+qqckZXCqWiWyT1/izBcP9Sp191ADl1OwwAdgLBAMoYT4dyhWMX/7L7FvHAQYIRiUq+EWRYJCGYcxPrchb8TbLYYKRfl6apxUkudmfZPuRcHcntJZ3KvTz9sr7LKmVZexgnTKRhBvPFIx4ecxvEAXDLs4+ZIB9VO0yAdgJBAPoYLjOYjo/yRaMdeBivBBjVJATBCNGzz3GGlrkCIYzf3w95KSjBMPIipH2BwYuSPLCP4kRQhN7sT6VwV+J/RkE386DanHibY8aVUoRbDnTL6L1cb9DUZJ6oSAO9HxEBaAzFBxRAPia71A7/uUKxnohxPPsGhCMGtTxC65gsAzDmZ9YjT+RCoT1/KKyYEQVg1XSaUvm3yzBWDbqri78OYTn4EK2P1MwAoaRtzyDcMODgkEt7X3GhU/yVqcXXR9RAegNFccUAD62e8I6grFdaD2MYQwzQTBqUMcvdguGmcqc+anVeJPjcbCSX3yaQxiRiJgvGO/T2kqSs/uv23zBmLbnrM5sVGSL7J1KrWheG2cvTfbYRao121yBhnuCkVja/YQ5Z0ml9OLs40UjOj6iAtAbWg4rQDfmAy8cwTAednfw/aJU3UWqkl+UGYadQIOhLiEYxIYP9Ys5KkZCYoFgbCm0ll/QgrFuzlqZ05rIJnN3Kl8hSIgaDR8nvTCvQZGG7/EL5/N9i313SL84+2jRjn6PqAB0h6IjC1DMix+ThnA/DCIYkf8DglGNWn6x80a1RjLz5qfXQm1rFoh6guGGxViOLPWLfMEIigXXLx7bs1bmtiayzey9qisY7jlSxjukYLyb42SJTURmswUjsWz0Eybm9L+dGu3iq+cjKgDdoevgArSSJRh4kvd+qulFyRBGIIAysyh/s5M/VBvB4CbqQr9YIijbLwKCkbUf24oijQlssmSfWJ9qmmlF3t4sb0+fZ3RZp0XJS0P8950RjPAaMkrhvxv1i7OPFI3p9ogKQH9oO7wAnUQEYxhTeNrmmgVjePLeduLU8uqoqSS9dof1xi/4grHawY74mbHZyR9qCUaeYXBnduELxmoVeX6x7cawklRz7E2W7VL2RxzAKY9nGPccwUi2KvSu6xehVWQUIvB2xC/OPlA0p9cjKgAdou8AAzQSEYwh5BujCMuYgnXy0iohR02l6LQ7rOkXPMMY0qDnF4cKxtspgrFnBON9ucDD2w9/5yyrKPCL97RduJ9O4S5lf8YubnkcxTA+5OTyxY3y/cJfSU4ZAjPAL0Y6PaIC0CMKjzBAOeYF3y/mOVLDKUzjmMJw5tTTMnW4ee04+1FTKTrtDs8RjEkxdoXPmoJR1yxm9vlFqC5zjnbIGbUo2xl3i1V2pgRjVZG9sj5WXrtzGxHwi5wRHmqnZuAXI50eUQHoEY2HGKAb945S64s18o/P3Ju9Y1CQaZDjqKkUnXaHVf0iQzDciJsb87IEI3URRnW5eN89gOEUZvCKtS32zpUJRn4TNvbuTCnmmjiC4SlGqk2sNu4UDE414RcDnR5RAegRlccYoBpTMEapmDL/mP7nyD+eUbVcNmE5wRFTCTrtDqv6BUcwwhmXsaBLzlbvuwUj1zBulGD8+eef/DU5VfMco0Aw8nbFLWbe0u66Si3DXRNLMDiGEXifbknAL+x7cSUqkG6Tqxc6+/5Oj6gA9IjOgwzQjCUYo1ZszNOn/L+wXIp91FSCPrvDugMYeYLxScWuNNlbpf0i+o/iBwhGvmH47Vl3LV8w8vbEq2Xe4t7KQqtMEl5b0i88xUjsX3ynTUJ+Qd55lthieHb4xVevR1QAukTpUQYoxhKM6SSphd9CU7cTmY6aGqfL7vBWJBif0XfSSTGSdNMLemQJxls4fVqCEc6shbm8omDEGzXs2C1TMLL2YsSpZP4K0utMEVsNzzCMy9RTbWE1MCwYi2Lk7n1oBksvIBgAgINRepQBirEFwxxVMKZuIxumBxw1NUqP3WGZX7xOWS6kHOmoeJZguGMYxt9e6K4Rzkm/GAQjwzBIYcjxi4z2GziFLFtJaq0+79MJVTRMwaBulRXZNaJlMcH4ZJcnVdC71qd3m/R4RAWgU5QeZYBiHMFYFeObP9vNe9b2UVMjdNgdFvrF6xrnjD8n4eDlfD/yppfzKRCMNYCaeTQQvCukdNIvRsFgGwYtDW0Eo2zJ9Hrj8NZh7V14fIp919ic1tl+sTaBXyl6V+EXX10eUQHoFa2HGQB6oMPucLdg2ORegmGEXsaC3oe8zwAAIABJREFUHkaDOLMv27MEIxK8K0T1xoKR9/DuPMIZeD/058Vbh7V3kTPgEiuLbY/fOqMNGZWi9vUGv+jyiApAr6g9zgDQAf11h6V+EROMzyLBGGIvY7kARYJx5whGBcOoJxiJhvAFg7k9n1AErkL80+Kuwd67HYKR1bq4YFBFfoueg+XOCb8Y6O+ICkC36D3QACCf7rrD6n4Resx0NOjnLhagXDDS0XudWhrX09dgcA2DUIaBjBEM3vZcQgm4FuGPKv1s8RV752JDGMYC3tUTyzYz2ufOziuyv5XI6uAWE90dUQHoF+VHGwBEI7k7DKSVW7FfUIbBkYWSZYIcKRhG2CuL67ewYcxS8WeGYVDVHppx2BDGnHwPs4t1Iw45i9v7FhEMQym8y7Ppjca+TPF2ROscWi64QujFjOQjKgAXQ/3xBgDBCO4OrTMubvbLEsEgDSOpC/lLRGggGGR4jy5lxkRn8p8W5BoW0s6wfpjkrCm/WJPunHfXyrFaWc66mZLtuTuXEIx7pmDEDCPejlilg0uGVgi/WBB8RAXgauCAA4BcpHaHN5Iiv6AFwxQGb8LbaYJh3kaKHb0TyT26nJET7cl//pmtGPE6e9tKOAa9HbNW7/Q1yHV5cx+/l7HsvFvrrkUF4769a207sdHIdynSku0bTawoPHmZAL9YkXpEBeCC4IgDgFyEdodH+AXLMLwJdtCPvs2nnmDEonc6uEcWfI8NYeQLBmO71kdKfCz0huKVSzeyEvnbc/cqdpLUJBmeYCT3kV+QyPc5tKbQBuaX8IsNoUdUAK4IDjkAyEVmd3iEXTAMwyUW96NvcygRjLBfMAQjktyJ7Bu8ztsVjJRh8FyhyhBGvHKJNlYkY3PhPYoLhnfGFGsX+QWJfZlDqwptYvwbemEg84gKwCXBQQcAucjsDtfcaT25a69eZAtGwCHIN1nUE4xYvLQrlh3ZA4bhCUZCMbim4NkjczmDcNXI1p1IZHdYgjEZBrWTb2/zeVsZNYl8la2VUhPf4Rc2Mo+oAFwSHHUAkIvM7nD1i4nX1wpyUWYYbvQi3mKS5xfjBu95gpE0DDoE+4IR8IvJMf70rg6wYitrswzFIBobLhq9g/LgCcZ9fDgGsZv0Nymy7fA3ObzS0LT1kzv7oCEEmUdUAC4JDjsAyEVmd2j7xb2CWRQLhhO+4u9wKRCMiGHEA2sis9Np1xWMiF6MmCfvuKmVu1HGKEZ02UjR6B2UR6FgLPs5/pn6IsW3zheMebrxevvYzj5mSEHmERWAS4LjDgByEdodChKMqGGkEl2ErTGs2SsIhhvZU3HXFgzKL/40T94xA3OojqXNJRaNVi21iy0YPuLHfzmzFvrFvKus7xGxdVowAld9bC/hFx5Cj6gAXBEceACQi9Tu0DlF6kzDCAT+OoLBNox7SDDIxOqOCtz4izoP2+P4hftMuNAF6Zwry7MFQ/QIxvY5J2fdIxhcqO2Tc3tvrH8bn9nZxws5SD2iAnBBcOQBQC5Su8OjBGPvVRhR8eBiNYa1RNgveOc5hXM7Y8lFMHh+sQrGPdzWdHutbTOXJGrG2djhGB90atYGgkHVhJ7ZeWP5C3oRROoRFYALgmMPAHIR2h3e7HOkzh3EsPLVTr+oJhiJxBoQjFvGgizBMKPvFJK3oFwmGMvmOQtG68XbUAusz5qcs4VgZBkG+eYI/CKM0CMqAFcEBx8A5CK0O/QE49wLMd4+jeC1TzAsw2AtELxLLZ1sN0cIDGEkFzMFgzAMMgoX+sU7v7WxcjE31ASuX7QRjCzFoN57s/RC5hHkNIQeUQG4IhAMAOQitDv0/eLkCzFmoSBDF48GguE4AmsI4+awTC8UjIwr0ql2ZPoFdyNteK0uGEcqBjHjMm3dvjl6IfQIchqoBwDNgGAAIBeh3eGRglGkF5Nh0JmMSb5gjIrBT+qeJNiGEZ8/4BfVBCN/CMNux1TwROmZ22iE9a2jZ2ULxm7DiNcoPts8aW2D6RdSjyCngXoA0AwIBgByEdod3nzDOFkvIhG5IOGVCEZGUP/zz1A4jwwKhNyC9ZC9lF8cIRhm7s3LzueQIRjthjC4Yxj+O55cTBdfCD2CnAbqAUAzIBgAyEVqd9iLYBQoxi7BSIXaIfoH//U/mNtTdrGscb9gpNoda6jRnCX4FkTnczhEMHYbxrKeQCOixVyXsz+b8Zcq9QhyFqgHAM2AYAAgF7HdoSsYlfxij2EQ+TDnmu8SwVi3kwq1fxqGYb8Tyu0puVjX6MpFSi9cw0g12yXQpGSdcrdxOM4Xj5y3mWAYa/IaEa/muKDzZZl/qGKPICeBegDQDAgGAHIR2x26Qxjn+wUtGCOsiJcpGNyAbhlA0jAiU5IrTo5chASD0XoXt1npOhVs5Hj4jtFEMOw1+Y1wyvk2/t/0juui6w9V7BHkJFAPAJoBwQBALmK7w5ttGAL8gsjJyxyckGe2hpUKeRH9z4BgkGMYHLcw13zP8wvDMNKND2I0j1Glwo0ci/vto+blF5b1rQnirMhvRKy23ldm+6GKPYKcBOoBQDMgGADIRWx3uCQZOYJBhMN1Hs8N3t7cadmC8cbJ6O5JTBmGwVk1P/36frFbMG6cIhVu5FiOEYxyw0gKRuKRFwG/kHsEOQnUA4BmQDAAkIvc7tA2DNGC4cy4WEFYOkzFSMXl+VUyowcuk4j7Q6ZfZIbfeoKxNZSTnUs3cigHCUaxYeQLRlBJrd+p3CPIOaAeADQDggGAXAR3h6Zh1PKLY67xTizohjbiLScrc9Jz7C5PcYUwsyIvmO8SDNYWgvQuGN6Xj5o5q7gZUmHgrSbQDGsBWi0mBB9BTgH1AKAZEAwA5CK5O9wEo55f7DCMaDRMLmnHPNo+3gKCQeXSmF+YhnGLPRODF8xL9GIRDMbqCToXDGGGEViN34q4XES6cslHkDNAPQBoBgQDALmI7g6PGME4QzAsi0joR+AGoYnwnGsYa3TkB/MSwWCtOAnbMLgrbK0ifMPIK++hhuHLRbwfF30EOQHUA4BmQDAAkIvk7nAbwThTMJIRkrEOUjBcxcjOsCzDmFY9bcEM7awtdCAYGYZhzX60bxwlGGVnSbEMI8MuvmQfQc4A9QCgGRAMAOQiuDs8xi9yBYORIfMMI/V+foaNnyVlOsaOXH6aXuQIBrdwRQuV43794nMKEYwsu/gSfQQ5BdQDgGZAMACQi9zu0PCLEwWDkyErCIYxR36GpQTjzwqCUeAXZwgGs3Ily+wgJBhRyzhaMdKfVKZdfEk+gpwD6gFAMyAYAMhFbndo+EVdw+AqBj9EZhlGco78EAvBYO7LMEvu3u/GM4z4MMYhgjFtNuYX1keVO3oxIPcIcg6oBwDNgGAAIBex3eGthmB87hCMjAjJFozP5oJx0ilS+fsQIccvUjtTuPd7cb9+hGAccCcpc8uJz6pELwQfQU4C9QCgGRAMAOQitju0/KLUMOQIxugPDAUpSr2TS3yWDGAcNISRvQsxqglG8c5zoNZjq8X8R4y8Kmf6RcQwlm3bZsH1C7lHkJNAPQBoBgQDALlI7Q5vjmAUmcZnUDB4fpH1BAeWYHAUpDT2PvTiQYlfMDaW7xfnnCFF7U/xzidJrWbTC+NFbOb8SvPtgjSM7IGLFalHkLNAPQBoBgQDALlI7Q5jfpFlGCHBYOoF1y+mbFnDL3adJDWvISoY+Yl8V+qtJRgFfhHZn8MEI7km2ymmv+fZ/aXyK02WIvCbCH9a5X4h9ghyFqgHAM2AYAAgF6ndYVww+IYxRO5Sv2ALxpgR2WtlCUZmxPUa4PlFQSDfF3sL9iBIPcE47BSpdU2xdZl6Mb2ct+xvP7vOd0owgr+J4Dp26IXcI8hZoB4ANAOCAYBcpHaHhGCwDeMzYBiVBWPOcuHlCw2jJOba68nyiyMuwijZhQBFfsEWjPcqj/VObtn2C3cZa3pumQeiZYj8KAKr2KMXco8gZ4F6ANAMCAYAcpHaHUavwbizBWNO20f6xRoVwysoMozsiBvYEOv+UXQg35V8S/bBh9f86P64O1aw3wyS9aQFwxvDmP67WzBiPwrSL4p+qVKPIGeBegDQDAgGAHIR2x3uHsIw8vZhgrHmuUqCkXdpuYEvGGy/OOQq78LdsCj0i+XyBm/H8vebQ7Kgw82jqIWCa91rGCV+UfhDFXsEOQnUA4BmQDAAkIvc7pAQDJZhWIk71y94QX8LdJHlTzOMT75fJJN25PlsNIW7YVDqF9OpT/6+Ze41k5KCvsdPklrIKXWoBXzB2OsXgo8g54B6ANAMCAYAcpHbHVKCkTIMP7dn+gUr5xuBLrb88qLyln3ctdQQjG2OEwSj2C9i+8bd6zyyChpcKjjDUYLhGcZevZB8BDkH1AOAZkAwAJCL2O6QOkUqYRgZaX5XzDcCXXTx+UXtTXu4K8nwi1geNmdpLhgZzeftHHu3M8itaHDB4Aw7/YItGPv9Qu4R5CRQDwCaAcEAQC5iu8OuBINY+tMWDJZqsNKtjbOGqXrvRAZOx2F7psaGUcsv1vvHsnc7g9yKBpcLznGYYNiGUcEv5B5BTgL1AKAZEAwA5CK1O0z4xeGGkRkwicUdweANZrA2b+IsvwoGSzFSezfS1jCq+cW8g/zd5lJQ0fCSwXnKDYP6YTiCUcMvxB5BzgL1AKAZEAwA5CK1O0z5BWkYu9SCk/DnWLilutTi1hu7Nx/AWd4QDIZhhNfmzdZeMKoZBnO/MyhfNWvWfMF4Hf8/5RemYFTxC7FHkLNAPQBoBgQDALlI7Q7PFgwq4m+5cA2JqcWdN3ZsPIa1vOkXBYIxr8Wbr6FgrBdhHGkaO5q3Z928WTMVIyUW8QGMnb9UqUeQs0A9AGgGBAMAuQjtDpNnSFGCsUss0hl/y4VbRkwt7r5Rum0CcwWZguFG3HU9w36Z850nGEcYxp7m7Vk7b1a7hinDOM0vpB5BTgP1AKAZEAwA5CKzO7ydLxixlB9Ok6nFvTdKNk1jLH+rJRgj5oztBKPBEMae1u1aO2tep4J0sc/zC6FHkPNAPQBoBgQDALnI7A4ZfkGEqmKnYMT8SJpMLR14I3fLKYzlLb/ID8NOa6w52wnGe+eCEV99UVNqCIa1SCW/EHoEOQ/UA4BmQDAAkIvI7pAzgBFPVeVKkYz50TD56V5c4SwYXO9n4M16gsFpdjDges2x5mwnGO8HC8a+xpVvoKgtZT+FBgMYMo8gJ4J6ANAMCAYAcpHYHTL9IpqqahmGE/uIKOk++YI0DD89Ok/HSKbNMKZd5ArGsKtv9noigkEZhvXmEosL90a4X5SfJFXUltKfQkowKvxaJR5BzgT1AKAZEAwA5CKwO+T6xfGC4aQ/fpYMWEJCIPYLhuMXBYIx74Z/vpc9K88vTMp26Njzo/Y/Zy9/E+Vtmb7vO/0icIvaCj9XgUeQU0E9AGgGBAMAucjrDm/SBGMNgPvCKssw3ucH8+WzrDvgFzzBWHfEv6LEmTdiF9G39goGo/n5lLXJhreNxdt2NOR1/r7vFAxj+Wp+IfAIci6oBwDNgGAAIBdx3SHfLw6/CKNyWqUF4327JqOIOoIx/2+BYcTf2SsY/I8hhz215lZ2372mDGY32AzBUQ2eXpgfDwTjKFAPAJoBwQBALtK6wxy/iAWr5oLBS4lJwSjFbHOhX7hZmC5C1C86GsGoZBis4u5uxCoY2x/ZfjFv0fQLCMYBoB4ANAOCAYBchHWHeX5xrmBsAZOXEo01F0VZxnq9O9RubcwiWYSIX1S9CqMPwdhlGNxtmGbxaohGhl8sgvH4hN4Wv4BgHADqAUAzIBgAyEVWd5jpF8cKRu2AepRgxB+xt5CbezlFiAhG2DDK9utYwWhzllSdBsxCEfiu5wvGQEW/EHYEOR/UA4BmQDAAkIuo7rCOX1QSjOrp9CjBMBsd9IsdIxj0bL5eVBWM94MF42zDYG9hUYngt517hbe55Yp+IesIIgDUA4BmQDAAkIuk7jDXL84UjIIgaq68YHGD6JO3K/kFVzBCVPSLxTDyG8GkuF07y5u5+cUk+KMVCcOo6ReijiASQD0AaAYEAwC5SOoOeX4x/aPtyYJREkQrCUZg+4NYfIYv8F6XyEOHYJxqGBkb2ARjh19shlHzBClZRxAJoB4ANAOCAYBcJHWHbMFY8tZ5glHtEuFMgpu/OUSXymCPYHiWUby7RwvGTHH7iuqbv/71G7/LLyAYTUA9AGgGBAMAuYjqDjmGwQhSDfyivWDEN5/0ix2Gkb/cKBiOYRTv9NEXYSwUNzC3vu/e+W0sUkqdZRh1/ULWEUQAqAcAzYBgACAXWd1hHcO4imBsGyG3n/aLopN4igVj/p8KftHNEAa7wIWrn+Rgt2CMhlHZL4QdQc4H9QCgGRAMAOQirDtkGEYbwTg+k6bhbT6tF4VXCZQJxowcwWDs/Y4GZhW4dO2zGzz+s98wbhCMY0E9AGgGBAMAuUjrDpOGwUhRYVeoqhdVUmkK1tbTdpFYU5RdgmEaxp4a7BaMrGIWk9OS/HUvgvE2/bnLMCAYB4N6ANAMCAYAchHXHdKGwQtRQSr7xdmGsWye4xfF12AULLcgZAiDU4IdzeOsfudW3iazqOMXrzcIxsGgHgA0A4IBgFzkdYeEYTBDVDjg1XSLesE0GS4TW2fYRWI9MXYKBmsMI13CnYLBKgLnk0ixrIrXlMw1z9/o3XYBwWgA6gFAMyAYAMhFYHcYNYw9evHGNIzS9HoM6c2z/KJ4CKNgsQ2OYLwlb6y0RzAYRfis9Vj1eYvblt8s3di53pHp+73vMozqfiHxCHIqqAcAzYBgACAXid3hLagY3AgVjZu1/WJPbMxPlz6cc6N4a4rU662aYMQUY5k12uxb+QgGrwjVBMPahrPFfStbmL/fub+HoF9AMA4D9QCgGRAMAOQisjsMGsZev+AIRo0UWxNq06yLL3iritQrfxGbpGGsc8YafSsWDHYVKvvFO7E3RSszMPWiSDCMr0y9H6vII8iJoB4ANAOCAYBcZHaHAcPY7Rdpw8iPsVXTZDphmmT6RdmNpPbhnuK2NGT7z0KkzbdSwcioQtbHwaHiKt22WoKRbxiH+IXQI8h5oB4ANAOCAYBchHaHnmFU8IuUYOSm2KMSaiJlzuQKhgTDGNjeTY9gWH7BNo3cKuR9HOk611sTXdEdglHzpyr0CHIaqAcAzYBgACAXsd3hGoZy0hSdPI/QiwaXege3mu0XUgTjHpox0mTDLzLGMrLLkPNhtISuqBC/kHsEOQnUA4BmQDAAkIvc7tAyDG6IIpPnIX5xjmEYfnEBwYg1eVEKc2/TW80vBPuTaEqioKV+Uft3KvcIcg6oBwDNgGAAIBfB3eGaKTNSFB09D/GLMwRjdQu+X5whGIlzpBaiTZ6N4maT2mh+JQJzcKt6JGQ1pfiF5CPIKaAeADQDggGAXCR3hwWCUTqEkQqt+xJt7aS5RO59K2nAnvOj3hfBuIWIbzO7FOEZsmp7CHQpC/0CgnE0qAcAzYBgACAX0d1hM8HghGWCxllzEYydK2lA2i7e0g/BiJG5tmgxgu9m1rY+ZCUFDWDIPoKcAOoBQDMgGADIRXh3mC0YhfepZUfmPaG2Wt4s8otKgpFVuLp+4Z4slbe6aDlC7+TWtjpUIXcMYBzwExV+BGkO6gFAMyAYAMhFeHdYdwjjKMFokEitjRX5xSGCkVptoWCsO+naREXBiD9HXJ5fBC5mKfILCMbxoB4ANAOCAYBchHeH+SdJsbNxXcFo+sS9MsGoYxhO4VLrTfpFTDBigxW0YZTVw53s/9WYeBWLBONIv5B+BGkO6gFAMyAYAMhFendYdQjjUME4Nowa27mVnSF1nGBMJxVF5ucOYJgFNPYybBKx6WUF8Saa7+aXuQLRIhYZxpF6If8I0hrUA4BmQDAAkIv07jA2hPFeIhiHXeV9fBLdtrPExV0rKcetXGr1TMFYXqzP96ZHKsLvVKjztPn36PBGI2JF3CMYB/1CpR9BWoN6ANAMCAYAchHfHYYMww5jNQyDWoZHq8S5pu5daykjVDl/7c5meKdIeZMTl1oE3qxQ5VBD6qx2XzN2CcaxAxjyjyCNQT0AaAYEAwC5iO8O04LhKkYsyQ6IEowsS5g3s8svdhpGsHL+2p3t5IxgmETdYl7KEYyyejBLVG3lha0oFQzrPLODfqDijyCNQT0AaAYEAwC5yO8OXcMI5jGuYMQMg1yGQ3aCzPaEaTu79OJ9n2GES+eufv1z3RYhGKXNWivormg3xAZbYm085BccwWjhFx0cQdqCegDQDAgGAHLpoDucBeN9uPDiPSIYpmKQyfQgwciMj1vsy42c8gTjM73Rd1ow8lsyLrYJRnE1cgpUcyNZzZj0DILRCagHAM2AYAAglw66Q2akZvlFJCXnR9xd4fNWIhhT5pTnF7sEo5Bxpcs5UvsqklGjitsoaIUrGD9+/JDgFz0cQZqCegDQDAgGAHLpoDvkZmqeYARz8r64mxs9zdyXmzkFCkbaMMiLvAuY1mrl5yaG0VIx/I17fjEJRlQzmuhFF0eQpqAeADQDggGAXOR3h+wAyfOLUE7ekXULcmd5MH7bfYrUnr2MCkbSMFoIRk3DEDGIEdi6Kxgzp/pFB0eQtqAeADQDggGAXOR3h/z4yBOMAwwjLzmugbgvwSj3i7cpGu8s8say3iqGMbRs/TNdqbKNFBHYetgwIBiSQD0AaAYEAwC5yO4OM9PjSYKRGRzXHSoYwtj7z/U79nKXYLzVEwxjxY5hlFRlTuvzn4xiFWyjFH/j4RGMsGE08gvhR5D2oB4ANAOCAYBcRHeHudGRJxjVDSMvNm57lJeKa5wOlNiP3Krx/eKRjXeVOFLq3YaxBfb572TBsjdRTmD/g34RVgyMYJwD6gFAMyAYAMhFdHeYHRxZflFbMDJjo7FL5M45HrL3n+rf03oxPsUip2o8w9hTW16tS+viP1xClmFEbiX14wcEQy6oBwDNgGAAIBfJ3WFBoO5GMPy/vVniWBmUu13uTmRUjWcYe2prti9e6pqCkTaM8xQjOHgRMQzrC3Pkr1TyEeQMUA8AmgHBAEAugrvDkn+x56VV2YKRoxfDHtcpTXLGUwWD3kKZYITkwvOLswXDOMEscnYUQzAO/ZkKPoKcAuoBQDMgGADIRW53WOAXt/nJzinECEbIMLL0gvhnfQ/2XnCL1k4wUrtWSTB4zc/ayG7GTdrN5AhGswEMwUeQc0A9AGgGBAMAuYjtDgsy4zg/K7CyBGONdzvTb6iV1Cu2XCztY26YvRfMmnENg1PDfSW1LmzhwvQLr/nZbSvE3OY91zDa+YXcI8hJoB4ANAOCAYBcpHaHpX7BMwyOYARyXpUwHFIKWi2md6kMytpwzm5wanacYLB2x4AwsCjpqy8iTc9tXD7LFScbbkuTIxgQjNNAPQBoBgQDALlI7Q4L/kl6yVOcCEsKhnthQ9U07O4Xe7AiQF4bEiVJzdxMMFg7Y1LJL0KKUaF12bz59/LyGpojGAf/UqUeQc4C9QCgGRAMAOQitTvMTYxmomKEWEowwpmvVhx296tcL94zG5EoSWJuyi+qCgZv300KZDQiGIxLvPObx2P5DsbuTQvB6ATUA4BmQDAAkIvU7jAvMzr5PJ1i6QGMMMFnRCSaE3mPaPthfkEH/eTMjfyCtysWJX4REwzXMao0kAV1o4G0Ybh20ew53nKPIGeBegDQDAgGAHKR2h1mpMZAQk8H2QLBGGDlTUoYArtVIhd2YxgzZp7olahXhmCkPwpu7SMU+QUhGOcYhvsltEkPYcSuvzjcL8QeQc4C9QCgGRAMAOQitTvkB24zTN25hvGYJeMMKQNG3CSHJAL7VJaQM0YwUsUIrMJ7v80ARnYNDvCLpGEc4Rie5ZoEGxkVjJZyMSD1CHIWqAcAzYBgACAXsd0h99/0Lb+48wxjmSl7AOPdC5x0g3zPCO1RiV288wWDzvThVQQiboMBjIIiZPsFqRZMwahvGP7X0Kl+YgDDMAwIxrmgHgA0A4IBgFzkdoc8w7Ds4s4yDCOAZQ9gjJAzE37B2iE23DaXZPtIwj1WMIqqkFvRXL9oZBgB0Q1+AjG9WAzD+aK1+J3KPYKcA+oBQDMgGADIRXB3yAnkjl1wBMMMYL5gsOIgMbPZ5G79In6XVEctgom8YPPsynvk1jRfMFoYRnAozf8M5v+N6oXrFxCME0A9AGgGBAMAuYjuDtOR3NWLzTCiSc2OYJ+f5rzMPBifPdTgVoIRbn1Jtg9k25xEnrv5nNJ7VBSM6V3eDpQ21yd2LZDHffk04udHQTDOB/UAoBkQDADkIrw7LBCMWTFiMW3xDyuIZYbGeMoMtvcAwQiE3Uj7GdmeHr/I/yf/zK1nld6HW9OpoeR++DtzRINtPtmCYXwgnAu8IRjngHoA0AwIBgBykd4dcgTDDYqmNHis77UTjOkq7op+EQq765/JR3Knw7IVZksF487beF7lQ7CqujQ0sRtcwdjV4BX/chZWtWzDiD1fD4JxDqgHAM2AYAAgF/HdIZkegwMY9ElS21u2YOQEw3DKTA5RZNlFPMYG4q79V2JuRlo2omypYAzTGduO7yYfhmEsLc3dj8PaPBC6YJ5XsfAD9k7xC/lHkMagHgA0A4IBgFzEd4dpwfCTImEY5js7BSPQlGpjFDGJeeeOCuy8fdP0Bs8vooJxt7ayzM3ZfB6copftRl7RcikXjEUxaL+AYJwB6gFAMyAYAMhFfHdYIhiEYTjTV8PISoZvS5u8SFddMLwoy02g67KsmYJb3+EXnkwY8yc3ngur6LFmUzuSXbYcgnf85X+ynl74fgHBOAPUA4BmQDAAkIv47rBIMOKXYfjT8wUjohVHCYadZfkRdFqMOVto6/sFY5MJawl629mUCYZrGP4iBXXjE/SLDMF4e3WBYIgA9QCgGRAMAOQivTukw2NUMGJ3kgqIB1swkl5R0S+yTnHM+N8FAAAgAElEQVSKMK8pfbpUaPtvbL8gBWN1CX+xyJYLYJU9IRihRXgFLiPsFzmC4RkGBEMEqAcAzYBgACAX4d1hIjsmBMMzjFtMMBiRsKlf7GKMqfz1xRqwwy+MOP8WXVWFOs2UGYYxPbxEqs57mlxBMFzDgGCIAPUAoBkQDADkIrw7TCTHlGA4hkFMTAVChljsjJwGWTHT5/Mza6WxmXcIhvl+dE2VivV+mGAsJRvjO69ufPb7RdIw2vxEhR9BmoN6ANAMCAYAchHeHXIEg7gIIzRYERnWoONgSi6mc5riy79mRM/MlOkxJNW8NQdnreQXg2EcLRhF95Ha3qCW2mI8r2589vsFIRgNf6LCjyDNQT0AaAYEAwC5SO8OOYYRjK++YISUw5hOhcHQaEVW0mwoGFNWzVt/aDamYITi+Y5FC9kjGDRbfl9CfdYHH6WCXxCG0fAXKv0I0hrUA4BmQDAAkIv07rBYMDzDiPkFwzBoveDEyUf64ybP/Jhp81nJMLiW4Ef18iVLYThioWB492pyBjMKG1zh/KiRmGE0/IVKP4K0BvUAoBkQDADkIr07LBcM9zrvuGBQJ0m5YjHOmAznHnzBKImZJp8pwQgvFpix1BP4y1VTjOUDImYp23LQLx6GMUrG+J+yBg8X4u+2i7c3xzDO8AvxR5DWoB4ANAOCAYBcxHeHlQUjHNPCGwkMXKwBMTdaeoIRM47SpLnwmTKMwDLhGQs1IcsvKhnG9hlFZynbckQwzLGMgua6H1WxXox4ftH2Byr+CNIY1AOAZkAwAJCL+O6Qzo2UYDiGQfhFeAgjrhf5TAkwFFgd09gVNQc+k4bhbCY6T6EmZApGbcPwvirL9KItpwRjPl0qr7H+57X7Ux84ZfyigyNIY1APAJoBwQBALvK7Q9IwGIJxM7NXKpsFI+u8ZF6KtKFDaix8lsATjHU7xCyNBKOKYVgfVeSdYwTD+wRTBD+x3R/72/Ylbvz7lH8EaQvqAUAzIBgAyEV+d0gJRuzfpm3DsIchyHC2bqmuXySTajx+5uJeOlze5FaCcahhGFOLtlzdLw4TjJP8ooMjSFtQDwCaAcEAQC4ddIeEYdB+4QtGOp4FqPP8PGZM3RszvXsTlbeY+yQMJ6nn6gUr57PIF4z0lqsLRvBD2/upD0AwZIB6ANAMCAYAcumhO2whGBHDGN/KiI8UnKC6O2aW+MVbaC+HSUWKkGsXnJjPhBSMog3z/KLlYxRjrPvZ+tfZwxGkJagHAM2AYAAglx66Qy812vGRSK4ZghEyjGDyLoaTVPeFTP/ZChmRNzSxyBBO84sB76tC+UVyy0y/yBCMfR8wAQRDCKgHAM2AYAAgly66w6hhZAoGN6PZs/PTY424Wh4xfb1gCYaxBm9ioSGcphfBR3of7xd8wSj/dBNs39rWP84ujiANQT0AaAYEAwC5dNEdFgvGfdUEhl+4hjFOemRCdnqsk1cLE2ZIL3IGMKadtacVO8K5fuF/U8q2Xd8vLjiA0ccRpCGoBwDNgGAAIJc+usM1PoXyJJlfd+Y2fnRMw42rjGb5Nx6q4ReeYLAM4z2Y08/0C+8+tZHmpNbGFgy2Yez8NsY5yy6+ejmCtAP1AKAZEAwA5NJJd+icvGQFSjrB7sptWek2SV3BsByjil+sO7y9LleE9nbxHhzAmKaUbb66Yez6MhKc6Be9HEGagXoA0AwIBgBy6aQ7dC+PmGLk7WDByE+4u/Mqq11BnSgxjMguLy84krDDMCqWdsbzi+3Lkrl5vltkCMae7yLFeedHfXVzBGkG6gFAMyAYAMilj+4w4Bcbh/lFbcFIp1Zmu2oJRmSf5794ekHk9OZ+4QoG/SUh1pOpF0zD2PVdpIBgCAL1AKAZEAwA5NJHd3iCYOyMukW5ld24OoKR2MhuwaAVo2JdF4zBrXf34d4HC8ZDMZKSUfxdTLDt5Rm/zT6OIO1APQBoBgQDALl00R2uJpEtGIWRrVLgzQyu7OYdOYKxwRSMlCnEPplKJTXZdOLd8YtboCXEikoEIz2KUfhlTGDs5Ck/zi6OIA1BPQBoBgQDALl00R26InHwAEaluJudW9kNrCUYdOpdS1giGIEVuR9L1dKOmELh+8UAUzAKDSPhGKEi73y04vl+0ccRpCGoBwDNgGAAIJcuusOQSXD0otAwKsXd3NTKb2Arwdj+yhUMd02xT6Vmed/cUQvfL4oFY5jfeFWkGIES533sIcy9POfH2cURpCGoBwDNgGAAIJceukOeStQzjGqRl4qs8gVjJd8v/LvfGrO/uZ/JuMDuAo/rccTi1fELyzDo1Xl+MTnG8r/ZguGXNf9z97D39pxfZw9HkJagHgA0A4IBgFx66A4bC8buqJtIqyoFY2Sa+5CqLyt5fbUE49UVjHeOXLybn1hwp3P94u2Ht8NFn7yFO05zzq+zhyNIS1APAJoBwQBALj10h3v8QoJgsPTigEswThQMe7Xr1Lhg7CzxspqhjuQIxvuiOSnK/CIsGD8euDtc6JYbtlqc5hddHEFagnoA0AwIBgBy6aE77FwwmH4hVDBS9eWslrHFfSXe1mMJxmtQMJjE9SLzDKkfE/b+Fn70K+ePXCz0cARpCeoBQDMgGADIpYfusGfB4NpFVsrcJxjOHqY2VuQX1lpZm9tRY2s9pmEsfxWtlRCMvBGMHwHDKP7oZ8ToRR9HkJagHgA04/TjHwAgSg/dYWPBqGkYGX5RbwhjnSHYJHcPUxuj5CJ+rlGsnJWL7q1mLabhF2WCQX2pcgTjxw/fMMo/+gEBF14Y9HAEaQnqAUAzzj8AAgBi9NAd7hCMrOC2L+sGyNKLWoKxzRJqkr2Pb++FgpHc9Wg5q1bdX4tZzz1+QX+tUoIx6MT6xw9XMfZ89NL0oo8jSEtQDwCaIeEQCAAI00N3WC4YGbltX9INc4ZgbPMEm2TtJmtjcgUjtJYmfjHerzYlGKNi/HB5C/oF+6OXZhdffRxBWoJ6ANAMIUdBAECAHrpDCIZL2i9iu5FfjizBSNczup2cwkZXYpbzQL+YJSNAxCs2dnz2t5tAv+jiCAIAuCRSDoMAAJ8O4sGtrWCUBNIwmX6Rc54MQzDCe5Nfj3BlgzvMKmh0Q9yyEm21ylk+gsH7ckX8IkHhZ39zOftXudLBEQQAcE3kHAgBAC7y48GtsWCcdgkGXzDeA4LB2KOialQXjD33kZp2PoZbz1LBYH65Cvyi8MOXaxdfPRxBqvNHIWe3G4CrIepYCACwkB8P9ghGmWFUUYxcu8gQjPdcwdiH4xWHCUaq7MmGegUtNIxiwSgdviA/fM8uhHWp8o8g1fnjzyIgGABURtjREABgID8e7PGLQsGoYBgFfsEVjGH1rlw0FozYXkfbm5wpNCNrIYNswYhslPvlMrSC5xeUYAQ/felyMSD/CFIdCAYAMhB4RAQAzMiPB3v8olQw9hvGcYIxrX9Wi8LTnrKw/YIm3uDETOE5Gcus+PVMXYRhbdTYOP/rtWkFRy+yhjB8t5DpFx0cQaoDwQBABhIPiQCACfnx4IwRjP2GcZRg5AfvXcwewxaMUHtYM8Vm5e9pVDC4K3zPUYsZllVkD2F0IxcD8o8g1YFgACADqYdFAID4eLDFq7aCkU7SSY4QjILcXY5xDtYuwUgUkz1nvKXD9yNQzzy/eKMeWl5LMOghjLBYSLaLL/FHkCOAYAAgA8FHRgDUIzseGAlLgmAwAvbGIzJ+ppUiSzAyc/c+Pn3BYOw1v93BZfLX/bbm8kUqeIIRWE/JFyxHLgh/IDn7V0gj+whyCBAMAGQg/OgIgGpkxwNRgsEO2ROvEcN4M6zizXyRFIy82L2XioKRHBDizTjP4q3dDeQcwQi18lDBuKRcDMg+ghwCBAMAGXRwhARALaLjgZm0mgnG3Uu69ioZKXtg9AtXMNaNWK+ZgpEK55UpEwzmVRjRhRIzBTfhx/KkYIR3+TC/uKpcDIg+ghwDBAMAGXRylARAJaLjwX7BKDCMaRkjjDprZKXs6QypT9cwIptkCUYym9fFvhHu0YLBHMOIbCRsGIRfVBGMQwcvzv7p8RF9BDkGCAYAMujoSAmAOuTFAyNfneMXtmB4q+Ql4NkvPjl+wRIMXtSuR6FgBNeVsSCruO76AwGdvkdtbKfr+8VlvWJF3hHkcCAYAMigx0MmAFoQFw/MpDX+VXZufKlfvM3LDTE0slJWBp794tO+ECOyzaRfZITtariPCi8XDFbVGLsa3wQR2bNKVtkufL04+cd1BOKOIMcDwQBABlc8pAJwFcTFAzOMTYLR1C8WwXjb5xfvr86zthkjGIE3itJ2JcoEI9AgXtn4uxw1jOG9fYLB/K4Vnxt19o/rCMQdQY4HggGADC55TAXgIgiKB5tTWBQKRmmuXpaOP3SNE7PXR23PfjFJRHSjYcEoy9r1yBeM4GoYZTM+tLKd3lwi7Rdk0Y7Ui2v2hYKOIK2AYAAgg2seVAG4BnLiwRTB/FR2hl+QMCKw7RfTmqlzoAKCwdrKwQ/ydg2jrDWJsuUXN7ANQyaSfkEXLfXpwy4c5BxBmgHBAEAGlz2uAnAB5MQDP5LRIxjm/VOrGQbDL5gZ2PWLh0XENytUMJx71Ra1hi5bUXUDW7FtgrKLVNHoz75ELs7+YR2MnCNIM44QjL9+Hb4rf/uXN+3v/zam/PzdmQUA1Vz98ApAz4iJB5ZTmFftRiKfdXujOnbBPAWfl4A9v6AoFYzC3cxY0BCMstbkCgazvA6OURB2karabsHQpReCjiDtqC8Y//nH8n0x/OF5nvTbNt+L9QoA7Vz/AAtAv0iJB/agxZYZozeR+iQMgx2fs8JlJAC/vbsyYCdzxnZDl2CkU/YOv0il7A22YESacw8VdVpi+F9OgTmCQA9ZJBe3WkyQf2bU2b+r45FyBGlIdcHY/MIwjI/x7+Gtb8Z8GMAAYEPBERaAbpESDzy/mFNjJPE5Vx87MMNzTrSM5983I7EaCTZDMMI3kdqZk2PYK0ivhykY8RXEasguMGtTbMFIFoj46LP1AoJxSWoLxs/fza/MfE7UIhN//bpJxYshGwAACAYAgpESDwJ+QQQ+++pjTzGSITI3WVL5N7K23AGMbMEoMYyS9ZQKxvRJMItKVpjTXuYQBqNG0WZlDl986fALMUeQhtQWjJfhq/L0tZjGdBLUxzRpPFNqtoqHa1hXZACgHQ2HWAB6RUo8CKlFMPB9BvCyICNH8oNlIv6G17bbL8iH63HDMnOd5DKlAxhsn0iXeIT+cNdcn9XGILFW5ejF2T+nhkg5gjSksmCMJ0jNDvGyDmGsl1ts1108YwADAAtNh1oAekNIPAiOXYTyXsgvfMXgZsmyPMzKrbsFgzCMt7zrKMaVkaukluRdgREio6RkhQeSn65zapK1cPS7ldPsoFGE/eLsX1NThBxBWlJZMD5uy2DF13Rl97f5j8kmXpZ3//p1mw0A8AXBAEAyQuJBXDCcmHeUYJQH4Nga8wQjML3EBjJWw11ruWDUHMRIfrruxQ+OX2QYht2Qhzss/0tcaqHVLr7EHEFaUlkwHirxyz+XF8OtaZ/mqZNgGOdKbbMBAL4gGABIRkg8iGZAI1NG3CJgGOwsWRyF2cE8venYAEbEDPL3jWkYkTUvjwwsE4xiySD8Ivz5ekHf8YvCIYzRKNY/UnKh0C+kHEFaUlcwhgsvtntDDa/Gc6S8EYyPGwYwALDRd8AFoB9kxIN4BjTyJCkYmYZhpeIdAZjYRNYIRryR79MdaUvtwlxPgWKULzlRdpX33RUM583gpvysb/lFmWDMWrH8ldQLCIYG6grGcAnG0/byedYN9xqMh3lgAAMAG30HXAD6QUY8oARj/ZMWjM9kAjWIRtfMCEyEVLZfpATDeM1ZW3Q9hxpGfOPFtY37RfjjHaf7hrG94hds2c52VtSdqRcKuzsZR5Cm1BWM4aQo+1l6o0i4d5H6wDP2AHBReMQFoBtkxIN4ArTCZLURDCK88qEC/32+WoQTZ0nB4KwgBV8w/A3uFowKhuEVfl5vaDOPr9H4n8UwzPDPLtiyIeImtPCLBRlHkKY0EQzjORjDKVN4xh4APhoPuQD0gox4wMl/j7TOFoyUYdQQjGQ+5QrGW0wwyp/V7a5mh2IIMIxg5Z1PwZllNYwSwVhWknrIxeATqt1iRMYRpCl1BWO4idS3wMsX60neLxjAAMBD7XEXgA4QEQ9Y+S9xhlTpEEZR/KU3MM9SLhhLZq/jF00Mg9h6WYEJwQh9Du700PACt1zLOmJ+sX5nT/7ZyEDEEaQtbQRjev7e/OrhGXjGHgAuOAgDIBcR8aCKYBRehFFmGJEW2lmXG2jDfkGn9gIKBcNeLn47qfBGCx/mbQoG63Nw37DM4p7lF8vKwqdGifjBSEJhQRoJxvQEvvWxe9+Wd3EzKQBmIBgAyEVEPOD9A3PSMGbH+GSk+52CEW2fFXbJ7RsvXp23hAnGcsutyS+IG9b6myyp7cI+wbAMI1cwprWFLrwQ8oORhMKCtBKMjflCjOEetuugBgAAggGAXCTEA+YJLAzBMDwjthYvFhdk33j7rKybbMA85dV/p7pgsO0iuNVp6lJe/pIFtV3ZKRiGYtyzBeMteIrVeE6UhB+MKBQWpL1gzHeSeh5HLx62gRvWAjAAwQBALhLiAVMwMhTDzJ6pPJ0ffYnWWVnXnyWcyV/rPVQvQlIqWNtdy8teML+2G7wPiNrS6heZghGWi8kvRPxgRKGwIE3uIuXM8vS1jmPgkXsAzEAwAJCLgHjA9gu+YRjRM5mms5NvqnHR+TNjfj3BqLTdbMHILq0J7/MhNzXZxX1RDU6ponIx+4WEH4wsFBaktWAsz9hb7iT1eI1b1gLwBcEAQDIC4gH3DKmMc6TGmM9M01mp9+2eFgzPMOYlcmN+NcGotdmtuLxFsyrrw/pwmNvhfcVIs5gR8IORhcKCNHmSt8E8YjFcgfFtmQdXYQAAwQBAMgLiAVcwcmHG6azQy2pfcLnclE8l/VwqbbW9YLA+kPRMN9ZXjB65WBDwg5GFwoLUFYzBG7Zb0NqvlkmjciwDGaNg4KEYAEAwAJCMgHjA8ovM8YuDBINsISUY3OEUbtbPpM5GcwWDzv7JGVifTWIdI6spRPcscVqUiYAfjCwUFqSuYNgnRQ0nTD3Z739sZ0ZBMAAwgWAAIBcB8eCgAYwDBIPXwEhYzidZEzZ1Nsuorb1AupbUHOUPWXdICQZDKzYE/GBkobAglQVjuG/U0/Li4Q7O6U//+cd8zhQEAwAHCAYAcjk/HvDOkMr3i+qCwW1eICqXkaqJR2yRSptl1XabnVFNcgb2B5PiFjUM9rjFxvk/GGEoLEhlwRifpzcLw/D0bucSjJf1zWdcgwGABQQDALmcHw9YglHgF1zBYBsGr2l3TzDy4j0j6AchFqq72VRt1xkZpaRn4H4wKQxzMHckfl4UBCMDhQWpLBijVRgP0rMHJx76sVyTsajGOqYBgHIgGADI5fx4kBaMgusvDhAMMnAbguGQl+65Kd+HWrD2pjmGwSolXWG2QSQICwbhFxCMDBQWpLZgrA/ovi2mYWCMVuA5GADYQDAAkMv58SDlF480e6xgcAyDbl9EMLJyfYUrLqKrOaAZqXWwqpmocIFLBAkJBqUXZJ91/g9GGAoLUlswxiu7F5yxiUUqRvAkbwAsIBgAyOX0eMAYwCiFHaqTETXZurfgRd7vOY7BTPYE0dVktILdjMRKeNWkK1xsFA7TNyzhF+tXMdFjnf6DkYbCglQXjOkyjJBfPJzClInnaSb4BQAjEAwA5HJ6PEgLRrFhsEN1KqGmW7e10lu4drKPE10NuxAZrSitqLmORI0LXCKI+xWLjlYw/OL8H4w0FBakvmAsgxieOTwmP3mzPX0BAAYgGADI5fR4kPaLwwUjkU9TUXsWjOmP6FqqJfs40RVxC5HTjLKiOiuhi5yvEhG2IYyMc6EinP6DkYbCghwhGACAfCAYAMjl9HiQEozSKzDYgpFKp6mkvYxgzH9F11Mr2ceJropXiIHX19fMjWUV1l0JXeQimQhRcq1FjNN/MNJQWBAIBgAygGAAIJfT40FaMIrhpmo6nSaC9ucmGPQQRsIwmLmeIroubiFGwXjlSUZJWQOroWpcbhQmMbso7JlO/8FIQ2FBIBgAyACCAYBczo4HyUswGgiGE4UZ6dpt35KIKb8YDYPwjLzNhoiuit5348XrK9swsstKngYV3sZRarHDL07/wYhDYUEgGADIAIIBgFxOjge3lGCM2f1wwzCycDpaOw3c/CKZiNftBFpgraeQdWWx6a5QvDuteeUbRr5gBFdzlGDQcrGjV1KYp2kUFgSCAYAMIBgAyEW6YAyGcfwQxhqGk7nabV2OX5imMW3U9gt7ZSVs64tMdsZQHN95feUbRkZRGQ5BvlnHKfa7xYjCPE2jsCAQDABkAMEAQC4iBIN6DHWxXWT5xZyHU6k61LiyQGxnfbflue1YCPvF3Ry2MHzCFZ5XG+62eIYRWQvr3SpiUcMuvk7/wchDYUEgGADIAIIBgFxECEYwFi8084siwcjPw75oVPOLt+Ctak2HMATDa8ZrjmB8ZgpGbD2cd6uoRQ25GFCYp2kUFgSCAYAMIBgAyOXUeLBEvzWQhpJsO8GocJ11FcHY1QJzR/wtvRsXYVjvunaRMgxeebeN0wWLbqaGWdT9zirM0zQKCwLBAEAGEAwA5HJmPFgjIJHxy/2ixDBqKEY8FkcMw2v3vgasu+Ft6b4JhnHBedQvKMFgVnfbyXi9cgXjHK9YUZinaRQWBIIBgAwgGADI5ax4YEZBIuTv8YtzBGONxkzPqC4YWwsC23qfTGN6kRIMQjHyBIMq7D3HMHhScaRfaMzTNAoLAsEAQAYQDADkclI8sGIhEfN3CcYpJ0nF03GYQLOP27zpFBzBiEkGt76rXxQLxrYTGYMVB/qFxjxNo7AgfxRydrsBuBoQDADkck48oP3CiKON/aKyYHAM4zTBMA2D8AtKMJJFTsiD0Ur67eYnQsVRmKdpUBAAwElAMACQS8t4YJ/DErWLWn7Rh2AcaBipLa+CQfnFXsHIaeVbaO6wXbT71jogTzugIACAk4BgACCXdvFgi4aJ4Ytap0gV+IUQwahkGJytp/QiKBjcKue30ntXll18IU97KCwITpECQAYQDADk0iwehM9wCeZSI1+3FoxLXYRRRzB81TjOL+5vlmOIOS/KQGGeplFYkD/KDkgQDAAqA8EAQC6nCUY8lxohu6wjT0ffVoZxLcGY28YtcmErl+lhrzjbLzTmaRqFBYFgACADCAYAchEoGP59W4s4WzCY8T4gGK1bkCUY7BqXtnKYJmzUwkRhnqZRWBAIBgAyENMxAAA8zhIMMuSX9d/87FvfMPwrFbjpXoBgcA3j8/P+abe3sIzWpRa+YMi1iy+VeZpGYUEgGADIQFLfAACwaXyR9ztDL7oUDM8wygWD8IXgbZbiHGAYhGBMD7zgVJEUDMl28aUyT9MoLAgEAwAZCOseAAAGjUcweBm/rP+2KPaLIsEY0ndhuPebntQFdrNqC8Y4gHGPFHlYD7OI9j7QeiGtA1GYp2kUFgSCAYAMpPUPAICNo+KBmww5Z0ZVFIy2fjEKhmMYpXoRFQxjKXa7KhuG2+KoYCSaaO8DpRfHfDn3oDBP0ygsCAQDABkI7CIAADMHxQMvHuYIRln3HU2+hwvGkr8Lsn2w9WlZYDetqmFsTZ4Xcv1inUK3cNuFu9VE6W4xojBP0ygsCAQDABlI7ScAAAcLhpESexnAKBAMI4LnJvvoDiRVgdu4+oJh4PnFNCnRwEgLOpCLAYV5mkZhQSAYAMhAcl8BgHYOFow1LGb4xR7BuM//bacXlmCshsHJ9OSOpFI5u3UsvbiXGUZYMFINDG6+E71QmadpFBYEggGADGT3FgDo5njBGBNjzgBGoWDcP9fcfi8zjEyxmHFCODvUJ3YnlcrZ7WM15s4yDHeRoGAkmxjYdg/nRs0ozNM0CgsCwQBABsK7CwBUUz8e+PcBWjnOL7zI2sQtXLlYDMNRgWCeZ+xUwhIqG8YuwTAmJdvob7ofvVCZp2kUFgSCAYAMxHcYACimejwg/OLAS7yD+f1wvwgKhhPDY7masVMpSahsGPeUZPjzu3oRJtGcjuziS2WeplFYEAgGADLooc8AQCstBYMX9ku6bj/Urm819wsrh0eTNWu3KglGrZtJBeZnCcadakxfeqEyT9MoLEgrwfjPP8zD59My+a9fH6/+/m9jxp+/3/72rxp7BkBf9NFrAKCT2vHAM4pcvygxjFCo3d5tqxeEYJjZmrdjpCFkNDVlABt5fmHcNYok2pbe9EJlnqZRWJBWgjGahCcYz/Pr37YZX6xXAKihl34DAI0cJhhbgM/0i0qCwTWMynbxgHgkXqBxJKQf5DQ37QALeX7BJNaU/vxCY56mUViQVoLxYf1zzdM68W//Ggc3vi3zPV5gAAOopJuOAwCFHCQYbJuoIRiRVLvNUNkvyPOIXhMLu20jd4yUg6w282Wgslt4TV0n3jrUC5V5mkZhQVoJxktAMBaZ+OvXTSpeDNkAQBMddR0AqOOoazDO9wszxFcVDNovkobxdmcPYAzJnJfa07Bl4AC/uAfa0adeqMzTNAoL0kowno0LLxY+lmnPq1U8XMO6IgMANXTVeQCgjMMu8m7mFxzBiBpGpltM7BSMt7edO+aFdg58G2giGJ3qhco8TaOwIEcLxsfkCz9/D1xasV5usV138YwBDKCVzroPAFRx2HMwSgUj2zCiqdaerZ5fJAyDsfzePbtn6wVLMMaS+IKRIRKcBo+vetULlXmaRmFBjhWM5+UWUcM13p45rDbxsgxlPGZ7qrNfAPRGdx0IAIo4IB60FQwi07qz1vILyjBYi4ca9mnv+9B6TlznwlCAuSiuYeRYBI3Rkm79QmOeplFYkAMFY7oz7SQY02/LO1MAACAASURBVOXcDqtgGOdK/fLPevsGQE/014MAoAd5gpFnGFSg9WY2zWKPXxCGwVk42ixbMNJZPQNG/p/sYuAYv1isYvurx85BYZ6mUViQwwRjuW3UJBgvt8C1Fd4IxkfgQg0AlNBjHwKAFo4SjHK/GGM2WzWoQBtcYPaLt11+8RZXjPSSRks+vR1n7dghgjE1YX6xyEU9v7gFqP7Va4DCPE2jsCAHCcbygAvj2oqneUhjuxTDvQbj5+8YwAB66bITAUAJR12DsUcw3q2zmYr9InazpsksdvrFDsP4jF5zfpxgcBTAMox7yeDFNkQRnA7BuCIKC3KEYKxP7V4HLYZrvP/79+W3slyM4d5F6gPP2AOK6bITAUAJIgWDyN38DH6P3g22yCd8IoLxPo+NxIZI4n5x5AgG8y5SpmLkEPQH6r1e/UJjnqZRWJD6grGcG2UORqzKYQ1rGM/BGFQEz9gDqumzFwFAB/Keg8E2DEbuPdIvYoZhtdxfiHgmB3/vSI+Iv5NmaQpr5pWoQpBU/uI1QmGeplFYkNqCsZwbZQ9FfDi/l3kM48V6kvcLBjCAZjrtRgBQgcAnefu8vhbpxT1oGFXcYuR1bhwhGL5hELu5XzDSb6Y42C++jD/7RGGeplFYkLqC8XM6Dcq7nvtlc47hhrXrSMXyfO/BLx6egWfsAcX02o8AoIFOBMNVDHb4LRYMzv2grCaGm04u5MDdw4RBJN6mmVrCLm+eXWzfkLpfupYozNM0CgtSXzBC12k/m3epfTYGOMZzp9YbTY0DG+Nox1PdvQRAPh13JQBcnmMEo5paLOndVQx+AC70i1Uw4ldt89rOX4yvULRCRHeJU66pKezqUkMUAbm4AArzNI3CgrQZwbAYpMKfY74Q4+dyKTge6A2UcZ2eBYDrcYhgVHAKi1fXMNgB2BMMrl8MgpG8MRR7B9gL8fYwYRD7BYNrGGGFGF9cUy9U5mkahQVpcw2GN0/0qXvj/WwH28ANa4EyrtS3AHA1ehKM1TCY8XekTC/8K7h3CcY7cyHWDn7/Hm30PEe5X+QJBq0Ql3OLEYV5mkZhQdrcRcqbw3vzoRRPX+s4Bh65B/RxuQ4GgAvRlWAsksGLvzOFghG5R1SxYrwzFlnbSe5QWjCKDWNtCauyySGKC/qFxjxNo7AgbZ6DYRMQjOUZe8udpB6vcctaoIvr9TAAXIfuBGOAFX9XqgqGLRlZe8FYhuMXccEwKlNmGFtDEjNe9PoKDgrzNI3CgjR6krdFQDDmEYvhCoxvywpwFQZQha7eB4C+UCUYOX5BCMZqGJm7wVkoqRcPv4gYhlWaMsMwFINwjKtev81CYZ6mUViQgwRjO1MqMIrx4gnGMmCxDGSMgoGHYgBVKOt+AOgKHYIxW0aWYBCGEcrjHBiCwdifsGC4TSvyC9Yghma9UJmnaRQW5DDBWM6UGgRjePaFoQvPnnZ8bGdGQTCAUtR1QAB0hALBuI+DAtl+wRGMOZSzRSPpFxzDCAmG37Yyv6DGMG4h6n57OkBhnqZRWJADBeNrVQn7xrSDbjxZsz3en664gGAAvejrgQDohy4FI9cw4pm7yDDIVE6TPqsqvRuBc6RCjSvzi6BgBNVCp19ozNM0CgtyrGB8fX2MYmE+Wy/wML6X9d1nXIMBtKKwCwLK2a66G1hvDzLyRE79mv6pyr/l+f6pEfoUjCLDyPWLDMHIPVeKINTyh1HYr74TrYzub6o+0abALwwU5mkahQU5WjAmPrarMQIP6n50IMv4xqIa65gGAFrQ2AcB3TwO+IZgTHnfVYnwVMM7zK5i/9QoxzzJ+1bXM+qMYBwpGIcaxvcZ82W8hdEdThYo0haYhYnCPE2jsCBtBGO7q1TocG6MVuA5GEAtirsioJPRHTbB+LC6iSdyqjmusXUo+6fGOVIwqhmG/BEMtmHcl+Aen8Pl+4YxIda4qGGkaxZuR8gvFB/VFeZpGoUFaSQYw0j4inOC1CIVI3iSN9CK4q4IqGSK+JtgvARVIjjV6lHWDmT/VIJDBaOSYfBTPkW2X8QEgxXPk/qQnmPm+/egYXAE427tS7JCwXYE/ULxUV1hnqZRWJBGgmGOYbiH8mdLJp6DEgLA5VHcFQGVTAf7b+brp+Bc/tSXRTYmT/it1lSCDgQjayAhyo8HdQyDl8+T+pCeY+K7bxjsIYy7uSN+i7/bL/02hO1Cs19ozNM0CgvSTDCW3sT7l6K/frW7j3HU/OkLAGVo7ouAQuahiVUwhqTv5/zg1HHs49u2mqlb2T+Vono8qC4Y8SCd4xg/SgQjbBjxjSzxnOMXXqiPzPT9u2cY81+sqgx7cb9nCsb8GnoRQGGeplFYkIaCAQAg0N0bAW0MJ8L+318Nwfjr19C9A4NTP8x/hXpeVGH/VIoj4kFVwaD8gq8YP34UGUbmFtd8zvaLtGG4grGRUZTw1O/fvUkGMb2AYAAThQWBYAAgA929EVDGODJh2cNH8GLr4NSHEWxn0a5PVto/leKYeNBoAIPtGD9+FBpGQDGo7RQIRnheQwIKDMPbhjd1cAvn5lQO8IswCvM0jcKCQDAAkIHy7gjoYnwKqyUYL8ETlUJTBznZrGN4NcyyfyrJoYJRwTDSfsEQjB8/KhpGUjCi1hB5iF59wXDb6E30T7si/eILfrGiME/TKCwIBAMAGWjvj4AmpoEJSzDGq7mnO0sZF12Epg4vn6xZBlnYP5VEuGAw/IJhGD9+7FCMvK2RghFRDHK+AwTDW1HCL6AXBgrzNI3CgkAwAJABeiSghiHgf7MvsBiGEf57vXcsOXVYzHCQl9t4utP+qSQHxYNKgsHyi6Rg/HDYZRipjcWUISIYP34sc//4cZRgOJP9FbnPCsfl3XEU5mkahQWBYAAgA/RJQAuDNjx92YJhPvhuG64IToVglPlFMvW7guFYRko5CgQj6hjBlhktzDIMbkGsyfHVJQXjkG9KbyjM0zQKCwLBAEAG6JWAFpYLK0zB+HBC2rf41I+bdden+eX+qSP/Z+L/NaKGYLD1okgwCOOgBIPrFxHFCAuG0YocwWAahjGVWJcpGJHxi1ZfHgAEs0cwzm77fup3mwCUA8EAShjuUPvP+Y812L/YIxTzRRHBqdcTjF1+kSMYZO7n+cXoGEHLKPSLoGKwm8YSDJ5hmFNZhgG/ACAKBAMAKUAwgA6G0542Z1iCvXWh9fOiFcGphwpGjCNPkdrnF1mCEc/+fL2IDWWU6kXIMEJNCzbxu/nQ7l2CYU3NEQz3seyHfFG6AxHLQWFBcIoUADJAtwR08LzeFDb8bL2vyUH8G8cuUyEYuwQjHP/z/cJTjHK/SAxhJASDAaccfMGYFcMQCviFh8I8TaOwIBAMAGSAfgmowHh0XlQwIjeOnadeTjD2SUauXwQEIJTc7/N/EvLhC0a+XgQMI9S+YEOqCYY7OSkYjlAsp7sd8jXpEIV5mkZhQf4o5Ox2A3A10DEBDZhSEReMR+QP3NdpnnrBu0idaxghvUgbiOcY5XrhGQZ78zy/IAXjNSwYpGIYgmF8QaAXBgrzNA0KAgA4CXRNQAMv/kWxcZUIT72mYDQ0jFR8D+R/0jB+LH5RaheuYPC3zhSM9BBG6I3ts4kLxtFfkG5BPRxQEADASUAwgAYqCMaFnuRdZQgj1y9e6fQedYCEYuzyC9MycrZcRzBouwhZhucXyI8OqIeDwoLgFCkAZADBABrgCUZ4TGGeOjynb7sEfHm1fyrJYfGg/QiGHd5frWEIWgBIxditF0cKBvk0b45dOIYBwUiBejgoLMgfZcczCAYAlYFgAA1EBMM5aWm+01R4qq0fwzxPX1WmUhwXD3YKRqZdOIIxvDYv1C4XjPjIR5Zg3PME4wjDCNuFbRieX2jMjySoh4PCgkAwAJABBANow7jI274x7RL5w1PHuz49LVOHp2N8qzOVQuwIRr5gODdmtW41WygYFeSibMM1TpJ6FGL8ABJ2YRmG5xca8yMJ6uGgsCAQDABkAMEA2nAetLcOVgznLE0DDOGpg3csk4cRkekCiv1TKcRe5F0gGPZlzRmCEc/68gUjpBiOPgT04st5ih4Egwvq4aCwIBAMAGQAwQDaMAVjGFOYRyvGP5+IqdN5VsvFFJYp7JtKcEw8sMJrO8EwcJ7GXZz2OxAM1zDIsQpHIFzFgGCkQD0cFBYEggGADCAYQBvWczCerWi3DCmEp05WsLCcRLV/KkEDwSgzjLqCwVCMSNA/yS+KDYPtFu4nZQgGrsGIg3o4KCwIBAMAGUAwgDYswbAi/3oFdnjquKRrHTWmxpEsGOWS4emFSMMg/aJMMDL14ss1DAhGCtTDQWFBIBgAyACCAbThPMl7G60wRxTCU8eLKDw72D81SgvBKJaMxTRq+AX3Wm839x/nF/UEYzWMXLuwP6rVLyAYcVAPB4UFgWAAIAMIBtCGIxiLTLgnLIWnTkMQ7tMy9k+N0EowGhpGVC8YwxiDT7y+GjH/HLkoGsIIWwWtF+HPCoIRB/VwUFgQCAYAMoBgACCX4+8itdswKvoF62Jvc2VHyQVHMDINwxEE0xQovwh9XA2+IN2CejgoLAgEAwAZQDAAkEsHgpFpGKRgcAyjhWCwyDpJyhOEpFVEPy/rHYX5kQT1cFBYEAgGADKAYAAgl6PiwXmGUVUwjjCM+n5BDEDkf1zOOwrzIwnq4aCwIBAMAGQAwQBALkfGA4GCwREAZ33yBWOvXXxBMPigHg4KCwLBAEAGEAwA5NKFYOQoBj2AwTAMb43CBaOCXpgflfuOwvxIgno4KCwIBAMAGUAwAJDLofHgBMNI+EVaMALrPMkw8v2iwkflvaEwP5KgHg4KC3KIYPznH7fflj8MnohFfv7uvj3dQdC+Qfk4zbpZ4WO5bZZlc79x9hwAWUAwAJDLsfHAMYw9ilHHL1KCEV7rKX7BEQy7uod8hArzIwnq4aCwIEcIxhb6zWel0oLx4rwdfAbS8sCl36zlfvMWgmCADoFgACCXw+PBmHwrGEYbwQgbhkTBaOAWIwrzIwnq4aCwIEcIxsv67KQP65f9FF/kw3nbHPpYDeNj/Ht465sxnyEgEAzQMRAMAOTSKB5UGMfY7RYsyZAjGBl6ceRBVmF+JEE9HBQW5ADB+OvX9SymF6ZgjCMdxts/fzeXm9e2yMRj5lUqXpznwE6SAcEAHQLBAEAuzeLB0YbB94tswajrF0zDEOIXGvMjCerhoLAgBwjG8xb6n+nzohY+XP94WV5PpvHbMteTswHDZRYgGKBTIBgAyKVdPNhtGLX8ghKMBgMYFQSjoV9ozI8kqIeDwoLUFwwj9A96wAj7z+4Ax3iq0+wQL+sQxnq5xXbdxbM3gAHBAL0CwQBALg3jwaGGsVcwXiPXdx/gFyzDkOIXGvMjCerhoLAg9QXDCP3DmU+uAHiMp0f98l+mYFhXZDwvsrGueL0g/LHottAMBAN0CgQDALn0JBiEYeT4RVgw4tQXDIZhMPyizaemMD+SoB4OCgtSXTDMKyQ+3NvMBhiHL/7+v7+bgvGY9ss/jRVOb62CYZwrtc22AMEAnQLBAEAu55wiVX0II0swQo7R1C8YhiHFLzTmRxLUw0FhQaoLhnnZxcvNu0QiNP9DCH6agjG82MRkeDWuxRvB+Ahd4QHBAJ0CwQBALqdc5P3g7a2mYeT6RWgUo6lgpBxDil6ozI8kqIeDwoLUFgzrJrKjbEz3jo1m/ufRHizBGJZ4MueYdMO9BuOxjD+AAcEAvQLBAEAu5wlGRcPI9wtfMKbJ7fxi04yAasjxC435kQT1cFBYkNqCYZ4VNVjDf683nI1cjPE//15mfVomDSdF2c/SG0XCvYvUR9AkIBigUyAYAMjlJMGY4nwdwyjQC18wlumtBWNQjLsrGYL8QmN+JEE9HBQWpLZgPDsjEQZU7OcIhvEcjGHQw37G3goEA3QKBAMAuTQWjLc3wy+KFONgwfAM43DBuP+4TwMZs27I8guN+ZEE9XBQWJDKgmHFe/s53uQNpSzB+LDnXV++WE/yfgmLBAQDdAoEAwC5nDCCYQX9/YZR5BeuYhjTW/uFjyS/0JgfSVAPB4UFqSwY1o1pX7Zxi/FetMQdpViCsT4YfHj1EIngBeQQDNApEAwA5HLGKVL7BKOSYdiZ3nzndMEIG8btFL/QmB9JUA8HhQWpLBgfN+PC62fTKZ7Jk6R4gjGddLU+du/b8q55STgEA3QKBAMAuZxym1o76u81jN12YemFgBGMoGGcoxcq8yMJ6uGgsCCVBePlFrqz08AQ/OP3rGUKxsZ8IcbP5RrydQYIBugUCAYAcjnlQXte4N8lGHsfguG8+/p2vmAEDOMkv9CYH0lQDweFBakvGLEToZ6pc6SyBWO+k9R0TfnDNlatgWCAToFgACCXlvEgLhh5orFTMN7f7TDvzSBRMM7yC435kQT1cFBYkMqCQVjEdPbUOuRgj2dw7iJl8pjl6WsdxzAfuQfBAJ0CwQBALm3jQUowVssgVWOHYMxrFi8YrmGc5hca8yMJ6uGgsCB9CsbyjL3lTlKP18tmIRigUyAYAMilaTxIjmC4nsFzjBy/mCD9QqBgnOcXGvMjCerhoLAgEgUj8iRve11P81LflnmM68AhGKBDIBgAyOUMwciTgXqCYSxP+IWEi7wdwzjRLzTmRxLUw0FhQdpdgxG//vvLEYzhxWYf9qtl0riVZSBjFIzZKiAYoFMgGADI5QTB4PoApRhF50iZK5AuGFL8QmN+JEE9HBQW5MC7SDlnOj2z7yJlu8iwmid77o/tzCgIBrgKEAwA5CJ3BKP+EIa1goherIpxv584fGEJxlk3qJ1QmB9JUA8HhQU58DkY9o1pA55gYAvGh/loi2fvJlKPFU/DJBAMcCEgGADIpVfBeM+1C299Ub94825kewJS/EJjfiRBPRwUFuTIJ3mbz9YbDCJ+hpQjGOPz9OYlh6d3O2ddvaxvPuMaDHAZIBgAyOWMu0jV8IvVMMrXFdULCYohxS805kcS1MNBYUEqC8YgCmu8/9gu5Xaftx1aznj7ZVlyuibcFoaHQiwDI4tqrGMaEAzQLRAMAOTSOB7wDSPdX7ME4z22rsRy0gSj6adkojA/kqAeDgoLUlkw7Cstnm8m8cfseYJh3Gvq5l26sY1W4DkY4EJAMACQyymCwTAMVo+dFAxyadmGcZfhFxrzIwnq4aCwILUF48MUCcsTiBOkPMEYT7WKiMkiFSN4kje4DBAMAORyjmAkDYPZZe9bSaINZxvGfROMpp+RjcL8SIJ6OCgsSG3BGPK9cUn2NoYRv4PUgCsY02UYwYGPZ0tVnl17gWCAToFgACCX1vGAZxjcLnvfSrrxCwiGHFAPB4UFqS0Y85iC9TqpFwHBWAYxvHGPx+QnbzZjCgQDdAoEAwC5tI8HDMHg99l7VkP7hSTBaP0RmSjMjySoh4PCglQXjEfgpy62OBwIBugUCAYAcjkhHiQFI6fTPswvRAjG+QMYGvMjCerhoLAg1QXDvAb7DCAYoFMgGADIRaJgZCnGMXYhSjCaf0ImCvMjCerhoLAg9QXDugi7PRAM0CkQDADkIlMwMhQDgnEsCvMjCerhoLAg9QXj5CEMCAboFAgGAHKRKhg7L/QuWkiaYQg4QUplfiRBPRwUFuQAwTh3CAOCAToFggGAXOQKBlcxihbkbP5MxTAfmdX8A7JQmB9JUA8HhQU5QDCG52ufM4Sx3NsWggE6BIIBgFzOuotUxVGMZd6ipWQKhhy/0JgfSVAPB4UFOUIwfv5+0hAGBAN0zNn9IwAgzpmCUdcwNtPgIdcwbjcIhlhQDweFBTlCMIaTpE7J+BAM0DFn948AgDjCBSPrlrWzNGTNLFAwbhAMwaAeDgoLcohgAACyObt/BADEOesajMpXepfQh2A0/3gcFOZHEtTDQWFBIBgAyOD0DhIAEEW2YNQ1CgehgrGIhQi9UJkfSVAPB4UFgWAAIAMBXSQAIMIZ8UCIYAzIEwwhAxcrCvMjCerhoLAgfxRydrsBuBpyekoAgItuwRA3giHlxKgNhfmRBPVwQEEAACchqKsEADicKRhJv1AnGPL8AvnRAfVwQEEAACchqa8EANicJxhpvThcMJLbP8kvJB00kR9tUA8HhQXBKVIAyEBSXwkAsDlNMDh+cbpgtFUMiX6hMT+SoB4OCgvyB+vg5QHBAKAyojpLAIDFaXeR4vXJtCB8PriQYQjUC5X5kQT1cFBYEAgGADIQ1l0CAAw6FYzPyS52+gXHMJT7hcb8SIJ6OCgsCAQDABlI6y8BABunPcl7j2B8ruz0C0lXYcj0C435kQT1cFBYEAgGADIQ12ECAFaax4Msv3AF49PlaL9oZxhC/UJjfiRBPRwUFgSCAYAM5PWYAICF1vGAf4taTzA8u2gxgtHKMKT6hcb8SIJ6OCgsCAQDABkI7DIBADON40GmX6yCEZKLK12DIfH+URMK8yMJ6uGgsCAQDABkILDLBADM9CEYUb/4fD9aMZT7hcb8SIJ6OCgsCAQDABlI7DMBABNt48EtVzDeUoKxfxxDgGAI9guN+ZEE9XBQWBAIBgAyENlpAgBGmsaDfL9ID2HsVoxUC9oJRsNPgo/C/EiCejgoLAgEAwAZyOw1AQADpwhGfb/YM4ZxumBI9guN+ZEE9XBQWBAIBgAyENptAgC+zhGMLL/4ZPlFz4Ih2i805kcS1MNBYUEgGADIQGq/CQAQLhg8t8gyDP/RfalGNPILqQdKhfmRBPVwUFgQCAYAMpDabwIAhAsG2y64gmGYC9cvDhaMm3C/0JgfSVAPB4UFgWAAIAOxHScA4JS7SB0hGHmnQeUIxoGGcbuJ9wuN+ZEE9XBQWJBDBOM//7j9Zr7++fvtyZ7jr1+HI8Xf/pVonbPgY70G6zvjyv7+b3u5bd3LUlaTAJCG3J4TAHCCYPB75HrjF96q+X4xGMaPAZV+oTE/kqAeDgoLcoRgWPF+4OVmC8YmCgnFcBactMQVjOebJxAv5isIBugCwV0nAOo54RQpfo+83y+otXME44fB4ATfx/+vLhgNP4NcFOZHEtTDQWFBjhCMR7z/Zr7+uN2iAxGkYbgLfph+sbzzMa5kWOe60ccLY70QDNAFkvtOALTTMh4cdwlGkWAMijFrRGyGH55gzFT1i3afQAEK8yMJ6uGgsCAHCMZfv9rnK43jDk/b65+/m5pgzeqtyBaMl4BgLDLxmHmVCtdwJsmAYADRyO49AdBNs3iw9XHc/ni3X5TFgI0fLt8dqghGo/qXojA/kqAeDgoLcoBgPNvx/sM6n+lr1oTh9WQa0dzvLTis+Skw15OzWddwviAYoAOk958AaKZVPNj84vOT2R/vFYyyFLDg2UXIMDItw563C7/QmB9JUA8HhQWpLxhOvH++OZ4wnrE0q8ALMYThLTgKiWcJ6+UW23UXz94ABgQDyEd8BwqAYhrFA9MvqgvGfr9wz5EK2kXcMSjJiM7Yh19ozI8kqIeDwoLUFwwr3o9nOf3yX6YnWBdWPN98GYgtOE7zZl43t14Q/pjtyZ0LggHEI78HBUAvbeKB5RdcwygXjOyu/8cP40+aoGAEFSM24zwzBKNLUA8HhQWpLhjmtRDTKMTf//d30xMe0375pzG3bwORBefLuf05vy3vPs1TtvUvQDCAeOT3oADopbFgfGYIBtcwKpwcNQtGSi4IwfAMIzbfQid+oTE/kqAeDgoLUl0wnh2ZeOT6n6YnDC82TRhehc6RCiw4jlH483ojGB8hZYFgAPF00IUCoJYm8cCyC5mCwSZqDGy1MPyig6OjwvxIgno4KCxIbcGwbhf7SP+DEVieMMzw9GXMEbxTbWDB2V2mm85usuBeg/FYxh/AgGAA+XTQhQKgloaCYTgBqz8u9ouSy7srGEYWEIxOQT0cFBaktmDYpzH9zzjgYHnCcFKU/Ui8gA+EFhxf/fd6i9vFYty7SH0ETQKCAcTTQRcKgFq6F4xKt4/KGMOooRg3CEanoB4OCgtSWzBCd5ItEIzAgtbz+bZBDOM5GMOgh/2MPWtZCAYQTQddKABqaScYphWw+uNiwSi8QW1DxejHLzTmRxLUw0FhQSoLRjDIW57wYd83ynlJLOg8x9u81a3xJO+XsEhAMIB4euhDAdDKOYLBMoxivyh9AkYzw+jILzTmRxLUw0FhQSoLRvBOspUE42UbtxhvYruMVLwYwvEQieBzNSAYQDxddKIAKKVFPPDOkGIZRrlfiB/CgGD0C+rhoLAglQXjI3TGUyXBsK4Hfzau9B7PnZq84mVe2zjasS0KwQDy6aITBUApDeKBew8ppmGU60UDwdhlGD35hcb8SIJ6OCgsSGXBCF5SUUkwLAZj8Mcq5gsxfi6Xgn8zZ4dgANH00YsCoJPj48HtMMGI+kWhYbQRjO186KMrXwWF+ZEE9XBQWJD6guFfY32EYITvbzvfSWq60vxhG6vsQDCAeProRQHQyWmCkTSMPX5x+I2kyg2jM7/QmB9JUA8HhQWpLBjB2J++i9Q65GAPS1CCEToZ67Hup691HMN85B4EA4ink24UAJU0EwzPD1Ld8S7BaGAYZYrRmV6ozI8kqIeDwoJcSTCWZ+wtd5J6vF4aA8EA4ummIwVAIecJRsIwkn5BC8axj/Mut4ze/EJjfiRBPRwUFqS5YASf5F1HMOYRi2Gpb8vKv21bhWAA0fTTkwKgj2YXedcWjIRe5BtGkV/kWkZ3fqExP5KgHg4KC9L8GozhxSYR9ityQX9LjmAsAxbLQMYoGNvj+CAYQDYddaUAqOPEEYxdhpH2i4aGcWG/0JgfSVAPB4UFaX4XKXuW4YSpJ3f+8ILOuVXPnpl8bGdGQTBAf/TUlwKgjTMFgzaMPWpRIhgtRjD68wuN+ZEE9XBQWJDmz8EY7xu1vnqmbiLln1u1KYVvJo/3p8ETCAbokq46UwCU0UowIraQbRh8vRB4jlSHAxgaMMTZEwAAIABJREFU8yMJ6uGgsCDNn+Q9PRZvDvvDQ7j9U6oiC5rP1hvecUzmZX33GddggA7pqjMFQBlyBaNYL8p6/waC0aNfaMyPJKiHg8KCVBaMIfh7Qd65lOJluZZ7urSbyP3+0Mc8huE+qPtrVIhlfGNRjXVMA4IBOqCv3hQAXYgVjOLRi7LO/+14wejuDrUjCvMjCerhoLAglQUjcGmEJxjGLaNu1CXe3oLP5nLuyMc2WoHnYIAu6as3BUAXh8cD4hKMvAGMY86LMtghGCzD6NIvNOZHEtTDQWFBagvGR+CcJ/dmUMN5VBFNIBe0zMQ5QWqRihE8yRt0SGfdKQCqECsYrmEw/eIkw+ALxsHlro7C/EiCejgoLEhtwRiSvHsRhne32fEyjLRf+AtuYxjuwMezZRzProRAMIB4uutQAVBEI8HI94u3Mr2Qaxhdjl+ozI8kqIeDwoLUFox59MAi8DiLaRDDv+FUcsHn8HlVj/U9Oa+tRSEYQDzddagAKOLgeECOX7AfhJGjF7mGcX+wvjjSMCAYlwD1cFBYkOqC8Yj29LDEKUAwgHi661ABUMSx8eBGCkaiPy7UiyzFuC8cLhid+oXG/EiCejgoLEh1wTCvtpYDBAOIp78eFQA9HBoPbqRgpPrjYr14v6dW7QvGpBirLtzvlQWjzyu8v1TmRxLUw0FhQeoLhnW5tRQgGEA8/fWoAOjhPME4yi/uj/+/e4rhTLpbbuEYxjKhomF06xca8yMJ6uGgsCD1BUPkEAYEA4inwy4VADWcJhjJ7rhELxxdmM3CneipxfKupRe5YxjX9AuN+ZEE9XBQWJADBEPiEAYEA4inxz4VAC20EQzfMBh2kT96wXcJFtUEo2O/0JgfSVAPB4UFOUAwhidpSxrCWG6KC8EAoumyUwVACW0u8vYNIy0Y2XphC8Z9t19UE4wbBOM6oB4OCgtyhGD8/F3UEAYEA3RBl50qAEpoc5vabMF4K9CL97QynCIYXfuFxvxIgno4KCzIEYIxnCQlKM1DMEAX9NmrAqCDVk/yvh3tF7Xtoppg9O0XGvMjCerhoLAghwgGACCbTrtVAFTQIB4UGIYEvcg1jAtefzGgMD+SoB4OCgsCwQBABt12rAAo4CTBSHTF1xGM3v1CY34kQT0cFBYEggGADPrtWQG4Pi3iQbZgCPGLPMWAYKgA9XBAQQAAJ9FvzwrA9WkmGAeeIXWYXmQZxjX9AvnRAfVwQEEAACfRcdcKwOU5RzC68YudgtG/XyA/OqAeDgoL8kchZ7cbgKvRc98KwNU5RTD68Qu+YFzwBlIjCvMjCerhoLAgf5QdSyAYAFSm574VgKvT7CLvowSjrk/4KB/A0JgfSVAPB4UFgWAAIIOuO1cALo48wRA1gAHBUJgfSVAPB4UFgWAAIIOuO1cALs4pgkEZhjC/2CMYV/ALjfmRBPVwUFgQCAYAMui7dwXg2rQSDO5NpLLk4ni9uLMNI+oXh9f3WBTmRxLUw0FhQSAYAMig9/4VgCtzfDwIPcc7Yhhihi0Mdg9gHF3fg1GYH0lQDweFBYFgACCD3vtXAK5Mf4JR1x8ScE+Qig9g9H4AVJgfSVAPB4UFgWAAIIPe+1cArkwrweCcI9Xt8EVAMK5wh9oRhfmRBPVwUFgQCAYAMui+gwXgwjQTjLRhyDs/iu8XrmBcxi805kcS1MNBYUEgGADIoP8eFoDr0uwuUumTpMQJRrFf3G4QjKuCejgoLAgEAwAZ9N/DAnBdmj3JOykY4vyi8Ayp2+1KfqExP5KgHg4KCwLBAEAGF+hiAbgspwmGpxgXEYxr6YXK/EiCejgoLAgEAwAZXKKTBeCitBOMlGHIE4ySU6Quphcq8yMJ6uGgsCAQDABkcJFuFoBLIkUwmHohdQTjx1X9QmN+JEE9HBQWBIIBgAyu0s8CcEWECAbbL4SOYHiCcXxVG6EwP5KgHg4KC3KIYPznH7ffzNc/f7892W8bPH2F+Zje/s2e+tevw8S//cub9vd/2xvcZlk256wJAFlcp6cF4Ho0iQe0YPDloq1glPtFg5I2Q2F+JEE9HBQW5AjBsOL9wIutEZMk0ILxEZxhUxNjA883TyBezFcQDNAFl+psAbgYbeIBZRgi/SLuEXHBuN7oxYDC/EiCejgoLMgRgvGI99/M1x+ORhjyEBOMZ3OOdXDCHPpYDeNj/Ht4a93o44UhIBAM0AXX6m0BuBanCsYDkXoRE4xxlCLyztaLtyhoOxTmRxLUw0FhQQ4QjL9+tc9XGgcsnowJL0nBsOdYZvn5e0A7Fpl4bGWVCtdwJsmAYADRXKy7BeBStBSMgGHI1AtSMMKWYXTiLQraDoX5kQT1cFBYkAME49mO9x+eRjzHL7yYmMYcxpWMqvHLP7/Wv4clJ9P4bVn9k7NZ13C+IBigAy7W3QJwKRrFg4hhCNWLpF94gnGDYCgB9XBQWJD6guHE+2dvnGLQAzrsvxjnRY2y8dv61zd3jvVyi+26i2dvAAOCAeRzse4WgEvRh2DU1Yc0ScFwJeOyfqExP5KgHg4KC1JfMKx4P54e9ct/WYIxTHMFwFvFPGjxNY2AjC5hXcrxvMjGurn1SvLH+o2tTUAwgHiu1t8CcCVaxYOgYXTtF6ZiXNcvNOZHEtTDQWFBqguGeS3ENHzx9//93RKMD/c2sy6DDWzzDwMeo2BY2jFYytO8iW/Lap/mjW6zmauEYADRXK7DBeBCNIsHIcOQKBcDPL3YBOOibjGiMD+SoB4OCgtSXTCsCyyex9ObftqC8XLzLpGwsQVjWMkw/7CWTUxM7bBHMD5CV3hAMIB4rtnrAnANWgvGLc8v6ooDFwjGhsL8SIJ6OCgsSG3BsG4X+0j/ixo8fRkTH6+m67g5mX9Z2teOUTfcazAes/sDGBAMIJ9r9roAXIN28cA3DJl2McDSi1Uwrnp21IjC/EiCejgoLEhtwbDPf/qfcaTCFozh1X+vN5ylL8YYWNxgOCnKfpbeKBLuXaQ+giYBwQDiuWavC8A1aBgPXMMQqxeuYITtYjOMK/uFxvxIgno4KCxIbcEI3YLWFgzzaXmcQYyX2/qgi5BgGM/BGEZL7GfsWRuFYADRXLTbBeAStIwHGYJR1xfyYQrGd0Mw2tWxKQrzIwnq4aCwIJUFIxjkbcGwn+OdHMNY1/hhz7u+fLGe5P0SFgkIBhDPVftdAK5A03hgGYbY4YsBrmB8XwWjYRmbojA/kqAeDgoLUlkwgregtQXjZRu3GG9iS99Rar2YOyoY62O/h1cPkQheQA7BAOK5bMcLwAU4YQTjJv0EqbstGJRfDIZx6QEMjfmRBPVwUFiQyoLxcQtcYm0LxvPNuY8tGfy3uaOCMZ10tT5279vyrnmuFgQDiOeyHS8AF+CEazBuab+oawsFsP0CgqEM1MNBYUEqC8ZLWjAshuBP3bPWsJG4YGzMF2L8XK4hX2eAYADxXLbjBeACtL+L1O32Lvz8qLshGAm9+P790reQ+lKZH0lQDweFBakvGP4pT4Rg2OMZoQXXdzmCMd9JarrS/GEbq+xAMIB4LtvxAnABmj8H4+EXpkrI9ItBML6zBOMGwdAF6uGgsCCVBSPoC5RgTOdUrUMO1njGYAXb2iJ3kTJ5zPL0tY5jmI/cg2AA8Vy24wXgArSKB2G9uIcMo6InlJMcuXD84rLHOYX5kQT1cFBYEMGCMRiFoRtpwViesbfcSerxemkMBAOI57IdLwAXoLVg+B4h0C7u99fXTMFoU8UTUJgfSVAPB4UFkSsYL/Zl2rEnedvrepo3922Zx7gOHIIBRHPdnheA/mkUD1y9MPtdiXrBEoybQZMqnoHC/EiCejgoLMjZ12AErwof8O4vtd2w1n+1TBq3vQxkjOuYVwHBAOK5bs8LQP+0FIyYRMjSi9cZ+MWIwvxIgno4KCxI87tIOWc6PUfuIvXsX8NtrXtYzZP9/sd2ZhQEA/THhbteALqnrWBEel5JgvHKFAwVdvGlMj+SoB4OCgvS/DkY9o1pA54w8hxYz4d5zpQvII8VT4MnEAzQJdfufQHomzbx4MYRjGInqMSrDXfwAoKhCtTDQWFB2j/J2zz3aXgndIZUcCBkfJ7eb+sM7rlYL+ubz7gGA3TItXtfAPqmoWAQCnG6XNw9vyAM46bILzTmRxLUw0FhQSoLxmAMXpC3BeNju5Tbfd72QlBTJqswHqRnb+ehEMvAyKIa65gGBAN0wMW7XwC6pkE82G4gVdcI6uL5RVQw9MjFgML8SIJ6OCgsSGXBCF5T4Vzk/Wz9m0bgMXvGPaWsmezpzma20Qo8BwN0iYIuGIBuOTwerH2bgJOgCHy/iAmGLr/QmB9JUA8HhQWpLRgfAWVwBMPyhNAJUh+uXyyrHEY2ImKySMUInuQNOkRDHwxArxwdD7bOTbRgBPwiYhi69EJlfiRBPRwUFqS2YAxJ3j27ybtN7TaGEb2DVFAwpsswggMfz5aqPLv2AsEA4tHRCwPQJwfHg627qysEtWELhja/0JgfSVAPB4UFqS0Y8+iBReA5GM9xvaAEYxnE8MY9HpOfnNfWNiEYQDxKumEAuqSRYNTVgfoEBSNkGNr8QmN+JEE9HBQWpLpgPKJ94LKKs4FgAPFo6YcB6JFD40EndnEvEYwDyyYKhfmRBPVwUFiQ6oJhXm0tBwgGEI+ajhiADjkyHvTjFxHBCBiGKrkYUJgfSVAPB4UFqS8Y1uXWUoBgAPGo6owB6Izj4kEnV1/MQDAiKMyPJKiHg8KC1BcMkUMYEAwgHlWdMQCdcVg86Msv2EMYus6P+lKZH0lQDweFBTlAMCQOYUAwgHg09cUA9MbRglFXA44DghFBYX4kQT0cFBbkAMEYnqQtaQhjubctBAOIRlNfDEBvHCwYdS3gQCKC4RlGQDDsm0MeVM7TUJgfSVAPB4UFOUIwfv4uaggDggG64HIdLgAX4ljBqCsBR8IVDNcwvLvPX80xFOZHEtTDQWFBjhCM4SQpQWkeggG64Fq9LQDXAoIxERMMeggjpBcXMwyF+ZEE9XBQWJBDBAMAkM2lOlsALgZOkZqICoZrGKZDRPziUoahMD+SoB4OCgsCwQBABlfqawG4GhCMibhgxA0j6hdXMgyF+ZEE9XBQWBAIBgAyuFBXC8DlgGCMEH7hGkZMMN4GrmcYCvMjCerhoLAgfxRydrsBuBrX6WkBuB5HxYNbV4JB+kV0COMWMIy3qxmGwvxIgno4oCAAgJO4TEcLwAU5KB5cyS/YhjFJxv/f3r02yXIs6kFuhADhObCwibNAgBkjh+3QYbWD2NAE2+ayY2/tXiHN//8/dN0zs6tqunuqarI6n+eDNFNTfXtVmsx36qZgPDV5JAQCfJKnGWjhCS08Peim1rvqF+8WjImGMerZGob5Y0weiQIDcYgU5OFZxll4RstOD+K59mf3hpstWTB6S+b6iQqcP86SR6LAQP7y7i+MUQoGLOxZxll4RgrG324oGGnJuKoRz9swCpw/zpJHosBAFAzIw5MMs/CUFp0eJDPsz+4NN7txgjDWMCY++vM0jALnj7PkkSgwEAUD8vAcoyw8pyWnB+kE+7N7wx3ubRijF4tSMAogj0SBgSgYkIfnGGXhOS02Pbj+A/5nl4Z73DpH6PpFf7Wo2RAWivZTFTh/nCWPRIGBKBiQh6cYZOFJLTU9iIrF3urF7QXjr0PBGG0YScdYJttPVeD8cZY8EgUGomBAHp5hjIVntcD0oJpI73THRe/2WUJaMGYPlPpwtp+vwPnjLHkkCgxEwYA8PMMYC8/qg9ODXR8XFbhjmtD1i6mG8WS7MAqcP86SR6LAQBQMyMMTDLHwtD42PVisX1ym6+HXg0Xqw/tunyVc3lNXMH4b6RJJHkv8J/pcBc4fZ8kjUWAgCgbk4QmGWHhaD04P2snzYvsvfpuwYIeYdUe9CF0VrMHEKRq7U+D8cZY8EgUGomBAHvY/wsLzemx60E2elzo6aqpfbFUxHqsXsw2j+9HS/8G2VuD8cZY8EgUGomBAHnY/wMIT+0jBWGr3xWzB2KJhPNwvpivGb1NXmdqbAuePs+SRKDAQBQPysPsBFp7YcgXj4en9XLvYomLcOj+YfH+j9eK3J9mFUeD8cZY8EgUGomBAHvY+vsIz+5SCEbeGdwvGug3jo/XiumMkC5f+T7atAuePs+SRKDAQBQPysPPhFZ7aB07y7pvFI/1iqA3v94v1CsbNc4Mb3uRvcbt4loZR4PxxljwSBQaySsH4/efD1+7rc/OL42u8xvcv1cIf/zTzJCMPvDxv4CV6sp/+HKz4xy/Bc3ePSt4C5GXfoys8tyUKxp3i3nDL1H2thrFov5juHLv+HVjg/HGWPBIFBrJGwQim9+eRPhAWhcmKMfrAppaky4+HqwJxCr9TMNiFXQ+u8OQenR48XjDi4nDjTH3BUvFAwXi0XzxDwyhw/jhLHokCA1mjYFym96/NV8fgd+uwjyHcETHRMMYfeA6XdgXjXD9J9Zyv3aMv3wTPq2CwC3seW+HZfW7BuMNS/eKvf42+WbVeKBjPRx6JAgNZoWB8/9JVgtNhrBH88ctoewiNPzBZ3CztysTlVftScQrKxlu3loJB3vY8tsKz203BWKZh1AP9fQ3jI/3iCRpGgfPHWfJIFBjICgXj2E3vm10H9dd1Nfjh17f+65e3rmmMzPsnHlg980u67rlb1r9s0HCiZ1QwyNqOh1Z4eg9PD7buFx9sGL8FdeKugvGxfrH/hlHg/HGWPBIFBrJ8wYh3YHQz/bozfO2/aqtAuEZg/IF1IblqCf3pFsN5F8erHRgKBvnb78gKz+/x6cFcvZjuHR+Zq3+kX9SuGsb6/WL399srcP44Sx6JAgNZvmAcwzMwun0PzfkTdWk4B8c81edapGVg6oH1Od5XK/cvd+qe9rLaS7qWgkH29juywvP7aME4JH3inSOnPjxd/0i/uCoYG9SL3e/CKHD+OEseiQIDWbxgDOdCVJP6l355tfuh7glRe6g6w0vyDFMPbE/nTvQFIzhWanj+8CkVDLK224EVCvDhghHfB+OdUzOWmLBXHqoXdxeMhd7svhtGgfPHWfJIFBjI4gVjOE8i7gnVD6qeUPWFoSYM7SEw/sB6H8X18VRXezDOI5VFwSB/ex1XoQQfmB7EFy05xPVi3YJxV8UYHnRfwVjqrR523TAKnD/OkkeiwECWLhjR5WJDVZV4eRtrD7O32xse2HaX5gTwoSyk52BcVr/egaFgkL+dDqtQhI9MDw6z1i0YdzSM4TH9UL9lv9j5LowC54+z5JEoMJClC8boYUyVbopfHRQV3xJvpA+MPbBuGv/YX+K2azHpVaTOk9elUjDI2k6HVSjCx6YHd/aLT9mDETzojoKx3Dv9bd8No8D54yx5JAoMZOmCMXYl2drp0N+v4r6C0T0wuj/fsBMjuA9GdfxUfI+9noJB9vY5qkIZPjo9GKkWb9MFY7mG8Ui/iAvG7FxgsffZ2HHDKHD+OEseiQIDWbhgTE7k+x+cD9ExVMm3c894Tn45D5e6De7kfRp/fQWD7O1yUIVCfHx6kNaLt7mCsVjF+FjBeMdC73EQhLM3Bc4fZ8kjUWAgCxeM0SvJviWXgrqnYARngZ+G/RbVy/R7Krr7e1dPcykSo7cGVzDI3h7HVCjFMtODQzSDni0Yi1SMm+vF+BFSG9eL30YaxrCzZ4n8V1Tg/HGWPBIFBrJwwbj0hdEjnoZzue8sGMFJ4NH54MfhIKnm2Kn+QlOv3dOGx2opGGQv9/ETSrbQ9CCaP+dUMMJHfVq9+G1oGIcgrV3s1ihw/jhLHokCA1m4YEycUhF0g/sKxuRFpqrGcL2voj0R44/uVPDXcHUFg6xlPnxC0daYHhzeaRgfrhi394u7C8ZH39qkw7Tl/wssqMD54yx5JAoMZPmCcV0Ioltf3FMw4ntmxEarR3slqeZM80vb6MuOgkH28h49oWyrTA9WLhgP9ovPLRgzDWOF/wLLKXD+OEseiQIDWbhgjE37q8n9sHD0KlL9Lodot0T8wMTYwViX53556/djhLfcUzDIXt6jJ5RthwXjjn6Rzw6M3/baMAqcP86SR6LAQNYvGFWjCFrD7QUjeWBipGB099g7DTfO6N6MgkH2sh48oXDrFYy1zsLYa7/4LakYvykYeySPRIGBrF4wqms8vQTfj97Je6xgpA9MjBSMdo9F9WSv3ZO/Dq+qYJC1rAdPKNw604P1dmHcUy/uPUDqg/XhBkO7iL7L+ZdkgfPHWfJIFBjI2udghFd7qgXXnb36bvaB16+UFIxuh0W3I6N+juF2fAoGect57ITSfU7BeLhj7LtfjFAwdkYeiQIDWfkqUlVNeJ1ZpToM6mXsia4fmBxbdbxqJufhyCgFg/3JeeyE0q1YMN5pGA9UjLvqRfr8j/WL6id///v9b/VWCsbOyCNRYCDr3gfjeLg+E/scHvo0UkCmHhhfmPa6mVx+3uw8UTDYpZzHTijdStODuGCMlo275+L31Yur53+gXrQ/+/vqDWOV/wbLKHD+OEseiQIDWfVO3qN3xahvi/e1X2H0OlGjDwwPmqoOrUrWOPU/PToHgx3KeeyE0q1ZMA5NtziM78+4dyb+wX5xd8EIfrhmw1Aw9kUeiQIDWbhgVBP/fiIft43eqTuXuzm1e2TeP/7A83AOeHqj7re6QnT7N7qq0e/TUDDYgZzHTijdWtODtlNE1036SMG4s16MPPs9BSP96ToF4+8VBWNf5JEoMJCFC0Z4akRwaahWfwhTYOQU76kHHkeWhS/cdRL3wWCPch47oXSrFozUwwXj3nox9uS3VYuJNet9GH9vPdgnen8PKRj7Io9EgYEsXTDOw8z/fPVLs/1JtYNioibMPjAqHskBUl2pqLmTNzuU89gJpdu0YBze6QCTFugXtxaMibX+fmWJdqFg7I48EgUGsnTBqGby7Z6E49XvzPCApel+MfPA4Sfpjo9jenJ5XEIUDLKX89gJpVtterBkwVhzB8Zfb1trpGE8VDJG+0XOvyQLnD/OkkeiwECWLhjt3oP2q4me0O3EuD6R+90HHkfrRfV8L8n30UkaCgbZy3nshNJtUDDC797f0bBEv7irYPz1lnUmCsa9XeP6YQrGzsgjUWAgixeMy9R+dLfE51IwyF7OYyeUbr3pQTJ1frxh3N8v7j7F+wbvFYz3G8boo3LvFyXOH2fJI1FgIIsXjPBs63woGGQv68ETCrfm9CCaOj++D2OJgvHhfvHhgjH+oOx3YJQ4f5wlj0SBgSxfMKLTrXOhYJC9rAdPKNx204PRhrFKvbh+3o/3i/cLxlzFmHyIgrE38kgUGMjyBSPLXRgKBtnLevCEwm04PXioYTzWL5YvGDf0i+mGMf2I7PtFifPHWfJIFBjICgUjx10YCgbZy3v0hLJ9QsG4p2IsUi+26hdTBeOdfpH3r8gC54+z5JEoMJAVCkZ1J+2cdmF0F8VVMMha3qMnlG3L6cFEw5ipGN++5dEvbiwY4xVjZnUFY3fkkSgwkDUKxh+/ZLULQ8FgF/IePaFs204P7t2H8e3b/RXj6kkW6Be3N4zrirHvflHi/HGWPBIFBrJGwagOkspoNq9gsAuZD59QtI2nB+O7MCYrxrcHGsY6BePRhjG7qoKxP/JIFBjIKgUDuFvmwycUbevpwXjBmGgY377d3TBGnmWZgnF7wwg6xvxqBwVjf+SRKDAQBQPykPnwCUXbfHowXjBGm8G3b/c1jIndINsXjNvsol+UOH+cJY9EgYEoGJCH3MdPKFkmezDG6sG3b/c1jIl+sVTBWLxiKBh7JI9EgYH85UGf/b7h2eQ+fkLJPuccjFv6wbfIA+3i29IFY9mGsY9+UeL8cZY8EgIBPkn2AygU7FMKxv394t07YowdYLV4wViwZhx20i/MHxPySAgE+CT5j6BQrk+5TO0tBSHpF7/1FWO0aoz1i7UKxhINYzf9wvwxIY9EgYE4RArysIMhFIr1GQXjkR0YQ8UY25kx2i+6xy5eMD7eMPbTL0qcP86SR6LAQP7yHx6iYMDC9jCGQqk2nB5M3Md7tCN8mywYzb/jljHXL759W75gfLRi7KhflDh/nCWPRIGBKBiQh10MolCo7aYH8/3ib5P9ICgYsel6kTx+jYbxkYqxp35R4vxxljwSBQaiYEAe9jGKQpk2mx4c3ikYf5vsB9MVY9inMVtPVikYD1eMw676RYnzx1nySBQYiIIBedjJMApF2r5gTPSLoCiM9IuZ3Rjv7b9YrWA8VjF21i9KnD/OkkeiwEAUDMjDXsZRKNHWBWOyXgQNY6JgTO7GeKdfrNgw7q4Yh731ixLnj7PkkSgwEAUD8rCbgRQKtG3BmKsXfcOY7Be3NYyRh61XMO6rGIf99YsS54+z5JEoMBAFA/Kwn5EUyrPV9OD9/Rddw5jpF7c0jLFHrVkwbq8Ye6wXRc4fZ8kjUWAgCgbkYU9jKZRmo+nBDQdItQVjtl/c0DC2Lxi3NYzDPvtFifPHWfJIFBiIggF52NVgCoXZZnpwY7+4NIx3+sX7FWP0MSs3jPcrxl7rRZHzx1nySBQYiIIBedjZcApF2bJgvN8vbikY7zSMTykY73SM/daLIuePs+SRKDAQBQPysLsBFQqSWcG4oV+80zA+q2BMVozDnutFkfPHWfJIFBiIggF52OGQCsXYY8GYaxgTj9ikYYyWjJ33ixLnj7PkkSgwEAUD8rDHMRVKkVnB+HDD+OSCkTaMvdeLIuePs+SRKDCQVQrG7z8fvnZfn5tfGF/jHwdeJp7kOPrT71+qpT/+6WrZT38OlvzxS7BK93LhW4Ds7HNUhTJseRWpWwrGBxvG1PqbFYyoZey9XFQKnD/OkkeiwEDWKBjB9P48ViSakjBfMI6jPx+qSVAxulWDAnEKv1Mw2IX9jqzw/HLbg/EUBaMuGfvfeVErcP44Sx6JAgNZo2BcpvevzVcJpr++AAAgAElEQVTH8BdHv4/hHP0+eRl5hktFGXlctOujbxjn+uvqR6/BekEBUTDYhR0PrfD0NpkeHJYuGPceIfUJBeM56kWR88dZ8kgUGMgKBeP7l64TnKIm0VeJ0+jS0PgaUe3oXqMrE5dX7UvFKSgbb91aCgZ52/XgCk8uu4JxS8O4u19sXjCepV4UOX+cJY9EgYGsUDCO3fS+2XVQf103hh9+7Vd4mX1Tw0kV9VN0jzt1baNpGk1hOHdP1r9s0HB6CgbZ2/nwCk9tjwXj7lO8by0Yf1u+XmyQ7roKnD/OkkeiwECWLxjxDoxupl83hWaKX9WD+cn+6TDsgjj2j6uf4nVYo3nq/nSL4byL49UODAWD/O1/hIXntcOCsVa/qF992XrxBL/9Cpw/zpJHosBAli8Yx/AMjG7nQ3PiRVMJqv0TaQGIVA2k3wVRVYOX/hlegldpnqR/uVP308vz96t1FAyy9wRDLDwtBSOsFws0jOeqF0XOH2fJI1FgIIsXjOFciKEaVIbWcE4vMzurelzzLFFfqVrKS7u0KRjBsVLDah0Fg+w9xSALd6h+vQ9/bZq8gPnY1cnXWzphy6tI3VIx3q0Xj/eLvjuM9YjhHagXkQLnj7PkkSgwkMULxnCCRVwwqh/0BzWlp0jM6AtG9cUwEvR95WoPxnnsDA8Fg+w9yTALNwuPhp28gPno1clXWzppy/tg3NAw3u8XDxSMqDuMFonoPagXoQLnj7PkkSgwkKULRnS52FC0J+Kl/d1+w5y/P6Dquq/Uo0J6Dsblda53YCgY5O9pBlq4Td0ohvFi/ALmo1cnX23ptN0VjAd2YITdYbRKJG9igX6xSaibKHD+OEseiQIDWbpgTB7/1E/xq6bxj/0FZ2dPxngLj6yqxqL4Xnp1kUivInUebRIKBtl7oqEWbhBcZ7A2enny0auTr7Z0Rl4F4yM7MG7oF9dG6sWjDeMp60WR88dZ8kgUGMjSBWPyErSnrnnEx9necD2pdofERMEI7oNRjRHxPfZ6CgbZe6rBFt51TP7INDp6jF6dfLWlM7aaHtzUMG7oF5MVY+YB77Said4x1iBGCsV1v9gm0K0UOH+cJY9EgYEsXDAmJ/LDD+Ld4DP7MNom0v1p6Ryv2397iu7kfRp/fQWD7D3ZcAvzTskIMHoB8/Grk6+1dM5204P3C8Zt/WK8Ysytfn/BGGsYhynxT7eKcysFzh9nySNRYCALF4ypS9AGV549DX8uqo/AnTz6tT3jrzujYqpg9PvVq+8uo8boQKFgkL2nG3BhxuUX/A//NhwwRkeP8auTr7V0ztYFY6Zh3NwvrhvGO6t/uGFMlouuYjxtvyhx/jhLHokCA1m4YJwPY6dYD6dkx1+Gt9G71l9SpL+67XjBaP4W1V+hqh89wr3tCgbZe74RFybV+yuiTjF6At/k1clXWTpnw+lBNwf/20TPuKNgfLunXny8YbzTLwabZbmdAuePs+SRKDCQhQvGabxgHOdO/Z7fN93vvZ4uGIP2RIz+9L1+BQWD7D3jmAsT6uuWRwVj7ALm41cnX2vprE8oGBN7Mu7pF2HDuGXtBwrG3/SLWoHzx1nySBQYyPIF47pJxL/LY5PVI3zKuhvcUjDaK0k15wpWe+C7sqNgkL2nHHRhVLO7IioYYxcwH786+VpLZ205PZgtGPf1i2939Ytvl9H9oYZxeZ9l14si54+z5JEoMJCFC8bY7+nqV/nkL+/mmKrgioGjf8KqFk5cRSp0WeXlrd+PEd5yT8Ege0867MK19qocYcEYvYD5+K/9tZbO2nR6MLcP48GCcdvaDxWMv013i7HPs2GOWypw/jhLHokCA1m/YFS/yaf3Pr9fMG4fEbp77HVXkrp8370ZBYPsPeu4C6nuvqthwRi9gHmpBWOmYdzZL5qGceu6zfh+f8MYqxVJl3j2flHi/HGWPBIFBrJ6waiOcHqZfv0bCkZ74vj7+7TPw2XNX7t1gvPAFQyy9rQDLyS60y3CgjF6AfPxI2PXWlr7h8b/99kmGsbd/eIu3Qj/cLW4eOfzbBoi8Fk+UjBGn/B/Pxz+0/81XPBPl18o//XMO7g84D/5X+bf5H9sVvl//9Xh8J/9H93C+LtuUf3al3+3T/lP/Wv/P//dyNtYdMSED1IwKER/flxYMEYvYF5wwYgrxjYFYxjiZ7vEVLWYqw/6BZRljYIR9YWqX/z30Rr/938VTfX/6aonjK1SP2f03NU6/2X8sP/YPkrBYJcUDMow7FAOC8boBcw/oWBM+ZwRI+0Yq/aLoGBUDSOuGaN9IvX+B9kuuq2ZUsTkkSgwkHXvg3G8PrI1vjDt6PXH41X6c8TfuTPSZb1meOpOxahX+jo8iUOkyNoTD70QOPa/4KfuzNoPAsUXjLBibLgD43o/xsfqRQH9osT54yx5JAoMZNU7eY+eORfeW686XWLk3Lp0leab+hzAr/0zj5zs8bV/uHMw2J1nHnuhF9xQb7JgdPszFIz4fO9V+8VcwfhQuxg+xDaJfY4C54+z5JEoMJCFC0Z9d9bum/HBoz6Vb7g599gZ4PURuMEq7Wh06h7ZnBMeF4ZLhej2epyGRuIqUuzGUw++0ArHhemCcV73elHZX0UqFM3jt+wXQ8P4SLcIPsL6WX2iAuePs+SRKDCQhQtGsPM7vDRUq5nuH0eWXT9L6HXsCZPLTR2jQct9MNid5x59oXG6nqCOTO4VjEAS1/YFY6pY3NoZbm8iO1bg/HGWPBIFBrJ0wQj2fqdXHTwM50jMjiyVqGFEu0QmiklXKrpHv7iTNzvz3KMvNO4qGIXeyTs1Pr9fu1+MHx/1SB4l9IsS54+z5JEoMJClC0Z7g9bK8er3YfcrfPjJ5B34hkEoHHuGWzGlo8ExPbk8fqiCQfaefPiF2m0Fo92nUP05ahgluu/WWjrrs6cH4yVjwb5xPc6P7r/o3s8deaQPfU6fvYHkRh6JAgNZumC0ew/aryYKRvez2V/pp9Ei0ezEuBqPLotfrlYLligYZO/Jh1+oTRSM5KCl7mDb6OCl/qqDay2d8/nTg3UbxuhIP90v7sijjH6RwQaSF3kkCgxk8YJx+VX97r7m7SkYZO/Zx19IBSd5T1zAfPzq5GstnZPD9GDFijE+0qcFI3gvdxeMFfLISg4bSE7kkSgwkMULRni2dT4UDLL39AMwJJIb7Y1cwHz86uRrLZ2TyfTgvY7xYMmYHOuTZx/eyM15FNIvctlAsiGPRIGBLF8wotOtc6FgkL3nH4EhFhaMiQuYj1+dfK2lMzKbHizbMN7tF9c14dY8SukXuW0gn04eiQIDWb5gZLkLQ8EgewUMwRCJ7oMxfgHz8auTr7V0Rp7Tg3Dyv0LB6J+0KwrDK9+Yx/AEzy7PDeTzyCNRYCArFIwcd2EoGGSvgCEYIlHBmLiA+fjVyddaOi336cFHGsbkSB/Vg8Mj52AU0y+y30C2Jo9EgYGsUDCqfc857cLorm2rYJC1EsZgCCV38h6/gPn41cnXWjop++nBCgVjbvfDbXnMPcOTyX4D2Zg8EgUGskbB+OOXrHZhKBjsQgljMISSgjF1AfPxq5OvtXTCHqYHCxeM2XZwUx4F9YtdbCBbkkeiwEDWKBjVr+2MZvMKBrtQxCAMO7WH6cGjuzAe6Bd3FYxFP2Su9rCBbEkeiQIDWaVgAHcrYxSGfdrD9ODBg6Qe6Rc35VFSv9jFBrIleSQKDETBgDwUMgzDLu1hetCfhnFfxXikXygYqT1sIFuSR6LAQBQMyEMhwzDs0i6mB481jEf6xVUeIysX1S/2sYFsSB6JAgP5y4M++33DsyllHIY92sn04JGGMVMwpl9oyOMQun4na37anOxkA9mMPBICAT5JMQMx7NBepgfLNIz3y0Gfx+FKvGyLD52DvWwgW5FHQiDAJylmIIYd2s304IGG8UC/6PO47hdp2yjEbjaQjcgjUWAgDpGCPJQzEsP+7Gh6cG/DuOcEjH6xgpHY0QayCXkkCgzkL3fsRg0oGLCwckZi2J89TQ+C+f0jBeOdftH85JLHe92iqH6xqw1kC/JIFBiIggF5KGgoht3Z1fQgmuPfWzDmusFEjfhbo+R+sa8NZAPySBQYiIIBeShpLIa92df04K6GcccFaucLxlXF2PhTf6p9bSDrk0eiwEAUDMhDUYMx7MzOpgcPF4yxbtB9P1EvgoIRF43P+eifZGcbyOrkkSgwEAUD8lDWaAz7srvpwWMFY6pfzBvvF2X9StvdBrIyeSQKDETBgDyUNRrDvuxvevCRgjH+RGPVQr9o7W8DWZc8EgUGomBAHgobjmFXdjg9uL9fjO2/uC4YwakWV8dGFdsv9riBrEoeiQIDUTAgD6WNx7AnO5we3NYvvl33i3f2YIy2itL7xR43kFXJI1FgIAoG5KG4ARl2ZH/Tg9t2YIzsv0jrwX0Fo9B+scMNZF3ySBQYiIIBeShvRIb92N30oKsDNxeMqESMPtUtBWP8KKsC7G4DWZk8EgUGomBAHsobkWE/djc9mOwXdZu4qhdxvxgrGH19uKFeFPjbbHcbyMrkkSgwEAUD8lDgkAy7sbvpwWy/6CvGLTswgoLxN/1iyu42kJXJI1FgIAoG5KHEMRn2YnfTg/cKRtMxRgvG+FO9d3J32f1ifxvIyuSRKDAQBQPyUOSgDDuxv+nBeMGIbtsdfDvbDG4qGNMFpQj720DWJY9EgYFsWDCO9W+el2Tp9y/V0h//dLXspz8HS/74JVkFnk2ZozLsw/6mB6MF4z9MuaFgzDaMwuvFHjeQdckjUWAgmxWMY//b5yVY+vvP3dKgP3Srfh3WO0XfwRMqdVyGPdjf9OCugvFON3ivYcwcX1WK/W0g65JHosBANioYf/wS/P4Z9k0M/SJoGOf66+pHr8F6dmDw5IodmGEH9jc9WKFgzN65u+x+scMNZF3ySBQYyEYF4xT9Bnppl0a1o+sdXZn4/mUoFaegbMBzKndkhvztb3rQF4zhqrQPHiH1NtMworG95F9i+9tA1iWPRIGBbFMwhpMq6n0WP/zaLD51baNpGs1BUOeugBz7VnF5eHRGBjyhksdmyN3+pgddwZgsFXf0i+Bme5Ploux+scMNZF3ySBQYyLIF449fxnc0VE2i+8mxrxJ12Xgd1mhKRH+6xXDexdEODJ5f0YMzZG5/04OmYNxSL24pGOntvEds9Lkytb8NZF3ySBQYyNIF4/oyUe3ifhdEVSuadc7B0VJ173htv2jaxKn76fcvY08Kz6Xw4Rmytr/pQTPrv6NfvPMrSL2Ytb8NZF3ySBQYyPIFI73m7Ng6L/VXx+FgqeYoqpd2aVMwgmOlhtXgWRU/QEPG9jc96Kf+t/aL934FaRdz9reBrEseiQIDWaNgHGaPaOoLRvXF0EX6vRxXezDOo3tF4MkYoyFf+5seDNP/G/vF+7+CtItp+9tA1iWPRIGBLH2Sd3+5qJepNapdFXWDGI6Vqh3bupGeg3FpHnZgUADDNORrh9ODWxvGHUVBuZi0ww1kVfJIFBjI8leR6vdijB8pNZyPUTWN+F56dZFIryJ1do89imCohnztcXoQFIGPnoBxZY95rEogMXkkCgxklcvU1lelHT9SqtrD0e6QmCgYwX0wqiLiHnsUQsGAfO1yenC4oWI8uCtil3msSSAxeSQKDGSt+2B0h0q9BMva+3Z315M6xw2k//YU3cn7ZAcGZVAwIF87nR68XzEePNRpp3msRyAxeSQKDGS9G+21h0oFd8hrd2x0Z1RMFYy+nFTfXXqGe+xRBAUD8rXX6UF8yoSCsRqBxOSRKDCQVe/kXTWK64LRLZssGM2ujv62e6/dT11MimemYEC+djs9OLxTMRSMZQgkJo9EgYFsuQej0d+ze7pgDNoTMW65/C3sm4IB+drz9GCuYjx4Csau81iFQGLySBQYyJbnYAQ/qk6ruKVgtFeSOtZPdGkbLljL01IwIF/7nh5MV4wH+8XO81iBQGLySBQYyNZXkXobLlQ7cRWp5Ile3vr9GG65xzNTMCBfe58eTFSMR/vF7vNYnEBi8kgUGMjm98F466vE+wWju8dedyWpy/cuWcuzUjAgX08wPRg7G0PBWIpAYvJIFBjI9nfyrndEVL1h4k7e8YrVClVlee3WcRYGT0rBgHw9xfTgcNUxFIylCCQmj0SBgSxbMG47GbstGMM9vbuHJieEdzssuh0ZdcFwUwyelIIB+XqO6UHaMB7uF0+Sx4IEEpNHosBA1igYV4cxJQdDHQ/9kU/DQVHVOi/xw87DkVEKBk9PwYB8Pc30QMFYh0Bi8kgUGMjyBePlenF1MNSwd6L6ru4g5/BIquPVfo/Lek1VUTAogYIB+Xqi6YGCsQaBxOSRKDCQpQvG+LFRVXv42q/TfVPfT69dfLre83Hqf3h0DgbPT8GAfD3b9OCD/eLp8vgwgcTkkSgwkFXv5N2rr1s73L+7qxL1GeHDjfTinROX+tHt9TgNjcRVpHhWCgbk6+mmBwrGsgQSk0eiwEC2KRj1LoxAuxuiPyf80DWN+CHd3gr3waAACgbk6xmnBwrGggQSk0eiwEA2Khhxw+h3VfR35Ls+QKorFd2jX9zJm+emYEC+nnR68Gi/eNY8HieQmDwSBQayVcEYbpARlYT6NIyxfnHpFOF6x+uHwnNRMCBfBU4PZskjIZCYPBIFBrJZwegqRlokmp0YV83hsvjlarWXN3haCgbkq8DpwSx5JAQSk0eiwEA2LBjADAUD8lXg9GCWPBICickjUWAgCgbkQcGAfBU4PZglj4RAYvJIFBiIggF5UDAgXwVOD2bJIyGQmDwSBQaiYEAeFAzIV4HTg1nySAgkJo9EgYEoGJAHBQPyVeD0YJY8EgKJySNRYCAKBuRBwYB8FTg9mCWPhEBi8kgUGIiCAXlQMCBfBU4PZskjIZCYPBIFBqJgQB4UDMhXgdODWfJICCQmj0SBgSgYkAcFA/JV4PRgljwSAonJI1FgIAoG5EHBgHwVOD2YJY+EQGLySBQYiIIBeVAwIF8FTg9mySMhkJg8EgUG8pcHffb7hmejYEC+CpwezJJHQiAxeSQEAnwSBQPyZXoQk0dCIDF5JAQCfBIFA/JlehC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4MhzF5JAQSk0dCIDF5wGYUDMiX4TAmj4RAYvJICCQmD9iMggH5MhzG5JEQSEweCYHE5AGbUTAgX4bDmDwSAonJIyGQmDxgMwoG5MtwGJNHQiAxeSQEEpMHbEbBgHwZDmPySAgkJo+EQGLygM0oGJAvw2FMHgmBxOSREEhMHrAZBQPyZTiMySMhkJg8EgKJyQM2o2BAvgyHMXkkBBKTR0IgMXnAZhQMyJfhMCaPhEBi8kgIJCYP2IyCAfkyHMbkkRBITB4JgcTkAZtRMCBfhsOYPBICickjIZCYPGAzCgbky3AYk0dCIDF5JAQSkwdsRsGAfBkOY/JICCQmj4RAYvKAzSgYkC/DYUweCYHE5JEQSEwesBkFA/JlOIzJIyGQmDwSAonJAzajYEC+DIcxeSQEEpNHQiAxecBmFAzIl+EwJo+EQGLySAgkJg/YjIIB+TIcxuSREEhMHgmBxOQBm1EwIF+Gw5g8EgKJySMhkJg8YDMKBuTLcBiTR0IgMXkkBBKTB2xGwYB8GQ5j8kgIJCaPhEBi8oDNKBiQL8NhTB4JgcTkkRBITB6wGQUD8mU4jMkjIZCYPBICickDNqNgQL7+4R8++x3kRR4JgcTkkRBITB6wGQUD8mU4jMkjIZCYPBICickDNqNgQL4MhzF5JAQSk0dCIDF5wGYUDMiX4TAmj4RAYvJICCQmD9iMggH5MhzG5JEQSEweCYHE5AGbUTAgX4bDmDwSAonJIyGQmDxgMwoG5MtwGJNHQiAxeSQEEpMHbEbBgHwZDmPySAgkJo+EQGLygM0oGAAAwGIUDAAAYDEKBgAAsBgFAwAAWIyCAQAALEbBAAAAFqNgAAAAi1EwAACAxSgYAADAYhQMAABgMQoGAACwGAUD1nY+1L4Gi37/+RB4GX7w/Uu14Mc/xc/w8aU5OaYfurbWJ88/j7FAit5Aan/8cji8hgsK3kBqcSDlbiCbf/LM84BcKRiwrvPYYNiMWVfLh7EzHM4+vjQnx7G5wWqfPP88xgMpeANpnQ5RwSh4A2nFgZS7gWz8ybPPA3KlYMCqhunjxU9/bpeew6X9IBn+bW4YzT6+NCPVn2Gv41jtk2efx1QgxW4gnXoaOf4H+7I2kE4SSLkbyLafPP88IFcKBqzpFI2G/XB4GlsazTX7yebHl+Zk9IOv9snzz2MikHI3kFYzr+vn0wVvIK0kkII3kE0/+Q7ygFwpGLCiYFpQj4s//NosP16fg9CuUS1uRrWvSy3NSP1n2HqYrpPp4ljrk2efx1QgxW4gnWbHXz+fLncD6SSBFLyBbPrJd5AH5ErBgBWdgj971TPIZoSqRqursar++Wv6uI8vzUl4HPmxj2OtT55/HhOBlLuBtNq/UnfJFLyBtJJACt5ANv3kO8gDsqVgwIqOwR+l64OHmxGq+rv1a7ru+RD8ae7YDWwfX5qRanLQj9HV4P1Sf7XWJ88+j6lAit1AWpeP/8O/DSIodwNppYEUvIFs+sl3kAdkS8GA9QRTxrdwNnkeO2EwKiPVMPqyzNJcVXG81F+t9cn3lUcQSOEbSP1H6nAiWfoGchVIwRvIpp98B3lAthQMWE9cMKrhqikYp5Gd7dUkYhg5uzLy8aXZ6ufTa33yneURFoyyN5D6/5NgPl38BpIGUvIGsuUn30MekC0FA7YS/cn+pT0BvD+c+LqMVEPbx5dmq58wrfXJd5ZHePBH0RtI8zfqII3SN5CrQEreQLb85HvIA7KlYMBWquGqHhOrpvGP/fUP20lDNX8ITl48NTvnP740V8PfA9f65PvKI/wDadEbSPW/yWtUtwrfQK4DKXgD2fST7yAPyJeCAVs5dX8AC2/e1P8hrrDhsLomS/v2TA8qQSBFbyDdfj4FozUSSMEbyKaffAd5QL4UDNhIvwMjuRdtcMGS4Bol7bcfX5qhdpLQHc+81iffTR5pIEVvIN0x9sF8uuwNZCSQgjeQTT/5DvKAfCkYsI3gCJhT/Le3Zr9GQcNh/aGHvwaaHiSBlLyBVBdk/bX9QsF4Gw+k4A1k00++gzwgXwoGbCM4QzA6WbC7vVpBw2E7nw4u2lv49CAJpOANZNjNp2DURgMpeAPZ9JPvIA/Il4IBm5i8Akk1g6jmlcUNh/2dcU0PGhO3Ci5qA+mv5KxgNEYDiRW1gUTW/uR7ywOyomDABuILqsfa6lHecHjy98dYF0iioA3kPPxvomBUxgNJFLSBJFb+5LvLA3KiYMD6qr+0TV5B/VzqNU+6s1JcA6Y1cSevcjaQcA7tKlJvk4EkytlAUit/8t3lATlRMGB11Tg1fQvYcqcHK08EdpfHxFssZwOpz+CNlb2BTASSKGcDSSkYkC8FA9ZWzRJepn/cDpIF3nd25U++uzy6QMaXFhDIxHy63A3kroJRQiAJv0EgXwoGrKy71MmU9u9i8fEx3XcfX5qx87qffHd5TBSMcjaQifl0uRvIbQWjnA0ktfIn310ekBMFA9Z1vDozMNnx3l0nJtoBX63z8rbI0oxcf/L6/a71ybPPYyKQYjeQqfl0sRvIbceMlbOBbP3Js88DMqZgwKqO4RDV6C6u2OiHrXN4JFVfSz6+NCPxJ+9PfV/rk2efx0Qg5W4ggfTG1S/dD4raQAJBIOVuIBt/8uzzgIwpGLCm0fMCw4Omqv3uzRrV2Nktrv5y2Rzu+/GlOUk/efPNWp88/zwmAil3AxmEBaPgDWSQ3Giv0A1k20+efx6QLwUDVjR+acnq72LBXay7v5GdusX1TDMc1z62NCP1LauDT94O2Gt98uzzmAik3A1kEP2vU+4GMkh36ZS5gWz8ybPPA/KlYMB6mlEp1EwgjyPL0rW7AwE+vjQn8SfvJkxrffL885gIpNwNpBcVjII3kF4USLkbyLafPP88IFsKBqznfEg1A2I0bMVnEaYj5xJLcxLND/o/CK71yfPPYzyQgjeQTrzzr+ANpDPduIraQDb+5NnnAdlSMGA9yZ+ngzFq+En4V7H6kN+rsezjS3MyXBgnPDllrU+efx4TgZS7gbSSowsL3kBaSSDlbiDbfvL884BMKRiwnumC0f0s3ene/MEsPS/840tzchodrtf65PnnMRFIuRtI7er0pYI3kNpVIOVuINt+8vzzgCwpGAAAwGIUDAAAYDEKBgAAsBgFAwAAWIyCAa8SWTMAAA9JSURBVAAALEbBAAAAFqNgAAAAi1EwAACAxSgYAADAYhQMAABgMQoGAACwGAUDAABYjIIBAAAsRsEAAAAWo2AAAACLUTAAAIDFKBgAAMBiFAwAAGAxCgYAALAYBQMAAFiMggEAACxGwQAAABajYAAAAItRMAAAgMUoGAAAwGIUDAAAYDEKBgAAsBgFAwAAWIyCAQAALEbBAAAAFqNgAAAAi1EwAACAxSgYAADAYhQMAABgMQoGAACwGAUDAABYjIIBAAAsRsEAAAAWo2AAAACLUTAAAIDFKBgAAMBiFAwAAGAxCgYAALAYBQMAAFiMggEAACxGwQAAABajYAAAAItRMAAAgMUoGAAAwGIUDAAAYDEKBgAAsBgFAwAAWIyCAQAALEbBAAAAFqNgAAAAi1EwAACAxSgYACzl+5fDxde1nv73nx9/+o88FoB7KBgALGXjgvH9v338sQCsRcEAYCmbFozLdy+PPhaA9SgYACxlw4JRf/3y2GMBWJOCAcBSVi4YgT9+OSgYAHlSMABYioIBgIIBwGIUDAAUDAAWo2AAoGAAsJj5gnE+HJJWUC/56c9vb8fui17TIH78U/uz+jn7ktA+06H99tSt2r+F1/hpLs+cFoz6MYcffl3sswPQUjAAWMpcwTgOnaBvEm3BOHU/eLle++VDBaN/mq9xwehfUcUAWJyCAcBSpgtG85N0Vt8UjH8dtYVKs9+hbSP/+uGCET7NPwsKRrjcYVMAS1MwAFjKZMFoqsFVwzgfEm1LOKbLHysYE0+TLn+9ersAfICCAcBSpgpGu8ug6gDBl0NReO2/fB2epn6e7limuGAkJ3lPFIzgnI/oac79Oxi+AmAxCgYAS5kqGOdDWgfCqX6zOyNYfAx2LJwfLxjHYKdF8DT9ed8zbxiAxykYACxlYr4+XBEq+S4sHs1jq6+bHtGdCR7UhPsKxtTTRKeBX1++CoAPUjAAWMpEwUgWn/sdFOdgH0PTB16uVg/Wua9gTD1NuHaz2DFSAEtSMABYykTBGBpFslb4g6FgnIfjpuLnvK9gTD1NtNOiXuxStQBLUjAAWMpEwThFU/20SlwVjHj1oFXcVzAmnia+Ru0h7j4AfJyCAcBSHioY7Q8WKhhDZ1EwAD6HggHAUuYOkcq5YLiMFMCCFAwAlvLQORhXBeND52CkZ5C/Xj2NC0cBrEvBAGApD11F6qpgfOgqUqf+yW+6ihQAi1MwAFjKQ/fBuCoYj90Ho32a4SZ9U0+T7E8BYGEKBgBLmboxdrNb4SX8ZriT91XBiG7BfQrOkrgqGG17CJ6xeQezd/IOi0f1NKoGwLIUDACW0k7vI9VMvj2xutpr0X7ZzO8nCkb7NP0JEyMFo/lB9dD/M2wVbY9oSkO7uHrKU/g0p/E3A8AyFAwAljJVMK5+0JaKiYLR94HBVcE4BT+5vjDU69zTpKu7zx7AohQMAJYyWTCSn3RT+qmCEVaAfzZ6mdp+X0Vww77af/E/DAWj3/9x8eP/ODy2eZ6kjQCwEAUDgKVMF4xost8fkjRVMIK1v47fB2NYo36yfl/FT//XL2Fn6Jf/+Kdj8Njwzdh/AbAwBQOApcwVjOhE63DJaMEYzuKeKhjti7WP7lf/IyoYbZWozrc4xq99St8dAAtRMADIWdMqHMYEsBsKBgA5a3ZUKBgAu6FgAJCX+OYUbrwNsDMKBgCZOQanR0T36ANgBxQMADITXHW25QgpgP1QMADIzTHpF1/ffwgAuVAwAMjOyf4LgN1SMADIUH9LDed3A+yMggEAACxGwQAAABajYAAAAItRMAAAgMUoGAAAwGIUDAAAYDEKBgAAsBgFAwAAWIyCAQAALEbBAAAAFqNgAAAAi1EwAACAxSgYAADAYhQMAABgMQoGAACwGAUDAABYjIIBAFD5/uXQe337/ecf/xT//HhZeofTS/WPw9d7X71/2VP7Tka+/f3n7o2+3POWYBMKBgBAZdmCca7n/g8UjLZE9B2ieRvxt0PBONzXemADCgYAQOX7l5/+PHy3TMF44NWPdYf445dD/f2ld1TPk3zbv7nLcg2D3CgYAACVTArGpTO8Vt+2L//9yw+/Xn0bvLnTIX2f8MkUDACAymjBaI5cqo9zuhSMc/d1s++g2atw6RJfz82xSv3a9U8vFaM9RCpYuX2Wdn9E1RbSVz9Wj+n7SdM3km+DgtEsgIwoGAAAlbGCcQzOpT4e/uVwXvU5OAPifPgXX+rKMKwdF4xw5ePhn/fnUowWjGQPRvfT6Ntw98rJid5kRsEAAKiMFIzzoW4Azb+OdYk4d7sqXt6qRdUPzu0OiWjt4CTvaOVj3VDOV6dOBOdgVF9UDeVl+GnybVgw4rcNn0/BAACoBNdxukzZ6zn8sT/C6bWb+V86w+Vf3W6DY9MWmh0R0dpBwYhWbp/lmF5eanj16LJR3Vrxt3HBcBIGeVEwAAAqIwWjcWyObmo7QfWD/sSHc7NTI9yH0K49FIx45WPTNq4ObEovU9sv6d5G+K2CQc4UDACAytg5GP0NJ177q0j98csPv/7+c3vyRHsgVfvAcO2hYMQrtzVlpGC0T3IpEsPRU8egYQTfKhjkTMEAAKiMFIxmr8FLd4hUUDDaSX1bMF7aJwjWDgtGuPK7BSPZIXIpLeGazbdhwYhXh8+nYAAAVK4LxqUqvFRfjxSMeA9Gt1aw9sN7MOrV+sc0BSL51lWkyJqCAQBQuS4Y3bz+95+DczCqQ5LSczBemrXCtafPwbilYAR3t6h+kHwbFozm1SAjCgYAQGW6YJzryzf1V5F6eUuvIvXSPCJce/oqUjcdIjXcoLt9vejb6E7ejpAiMwoGAEBl8hCp06EtGMMdLJL7YFRfv8VrN6dGjN0H452C0fST6nzxes9E86irb/vTOg7DvfogDwoGAEAluFBsfdpDfXZF892/b/Y9TN7Ju14Ur/29vrn32J28h4IR38k7vEhu+P3r29W3/eWqDlc37INPp2AAAFRGCkaz7LU7e+L1PEzoq3trt0cndQUjWrvak9EVjHDl9wtG1xjOQ51Jvx0KRnK7PsiAggEAACxGwQAAABajYAAAAItRMAAAgMUoGAAAwGIUDAAAYDEKBgAAsBgFAwAAWIyCAQDkYLh33MvYj0+jSzvDXepuvvFccyO969c43fAUwY20Z9/W2LPNf5DG8ac/Xz5S9f4ur9Q9QXDnv+GOfN+/uJE32VEwAIAcBJP2w/Wk+Tw/kw+m3c39sm95vbRgNK9xZ8E4XNWUyNWzvfNB2nXq6tAWjO5m36MF4+04//rwCRQMACAH/YT/j19GGsa7BaPtFZf59437MKYKxn2PvbzerQ+6+UV+//nlLSgY3QO6ghE3qGZlyImCAQDkIJjwn653C9xaMC4r3vgn/WUKRtsDbnfDi5zqfRZdwfjhv2nr1njBaNeGjCgYAEAOgkn7H780c+rmcKCvzU6N5i/5/aLqy2FqPUy726epH9EsOx5eq0d9bb6u/3W6PFe74tVrtAc1xU9wjo+9Ct5r92W9frf0WH1ZP1HzbM0hVa/hBwnWPx++noPjwn7/uX6lrmD8+L+1FWaiYHz/8vJY4LAWBQMAyEG4R+FUz8GP/XnU/bx8WDRfMM7hWQqH//lL95irgnH9Gk0liJ/gnydnWwTvtd1j0p0aUa3fPNMP/1NfMLofBh8kXP98+Bdfgv5y6vpTWzD+1KQxVTD++MUuDDKjYAAAOQgLRj2LPjenNzf/ao4sihaFwkOk6iswtXWiWu9YT97P9WQ+LRgjr9FVgugJXt7aJ0jf67kpLr//3D62Wn6qHlXttGgLxqVVfH3rCtH5ev1ztHekKwxDwWh36EwUjJvOSoctKRgAQA7ignH5+tgfq/TazcujRaF+2n1up/Uv9XfHZq9H/cSnahafFoyR1ziNPEH95MdhIh9eRar+Wbd+2yde37rTzasF0dke3YsM6yd9qVt7KBjhlyPXy7r91BHYhoIBAOTgqmA0js1xROEs+nh9Idt42t0XkHNQKsJCEZyDcfUaQUfon+Cle1D/XuMr6vaHKVVFpys7x2APxvDR6heJ1m9e5G1YofkubBX1O5gqGPeeZg5rUzAAgBxcF4x+Gj8UjHBRaJh2NwcTtfP3tlQMJeCqYFy/RrPPIX6C/kHxez11ux6aUyvaEzXO4d6J9h/DW24LRrD+VcF4iTJoryX16+QhUiN3DIRPpWAAADkI58ndiRTVCdHh4UvRolA87e6f6t2CMfIa0UFN8wWjag6vzfezBaM7ZfzlrX2RaP3kGKfTSMGoA5kuGM7yJi8KBgCQg/QqUpdJ/0v1dTD5jxeF0oJx4x6Mkde4Zw9Gf35HNMfvdkgEBeOt7Rhf+4IRdoIbCkb1HhQM9kLBAAByEN1b4jLf7+bN9TfxvLxZFIqn3aPnYIQnjncFY+Q1Rs/BmCwY7dWgosZzdQ5G59RczeolbUhxwRg7RKr+6P/OIVLshIIBAOQgupP3ZRLdTf7P13/4Px/SK7Mm0+6xi0DVy05dH4gLRvAao1eRmiwY3UFSp3avRVVI+qvKdgWjOwu7PaP7JVk/KRjdR4kLxmWl//zLeMFwkje5UTAAgByEewWqaX97+NKpO7KouTpUsCiUTLsnb2NR/7M6xTo6RCp8jdH7YEwXjMszVA+6vOfqX82LjNwHo/ph82Ln6/XjgjFymdrasbnT33XBcJlacqNgAAA5CO8tUR8/1J4Z/dO/7+58/dOfk0Vjd/JuxDfi/peH9gSI7ibb/2a40d7Va4zdyXu6YLS3u+jXf3mbuZN3d5nZ5r5/8Xnfvesb7fUvlFymNjzXAzKiYAAAORgKRjdfrufSr/2Ohf7KUq/dVaamC0Yzye/OhXg991eJrZY3F3oKbisRvcapv/fe8AQzBaM7z7tev3tD9d6G4ByMpnI0n6v5IOH6yS6Ic3DOSHzg2GjB6O+pAblQMACAp3ZMzwjP/HV//zk9CGrW9y8vD70MrEbBAACe2tYFoz3p+vGrx57uesNHOzDIjYIBADy1rQtGe+na4+GuHRHRE9zxyN9/fnnsVWA1CgYA8NQ2P0Tq1Jwh8fiehfMd7/joGrVkR8EAAJ7a9udg1CdiP7r/onK8+cHfv3zOCSYwQ8EAAAAWo2AAAACLUTAAAIDFKBgAAMBiFAwAAGAxCgYAALAYBQMAAFiMggEAACxGwQAAABajYAAAAItRMAAAgMUoGAAAwGIUDAAAYDEKBgAAsJj/H3J4IcwZXTg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0" y="629913"/>
            <a:ext cx="10447200" cy="6203024"/>
          </a:xfrm>
          <a:prstGeom prst="rect">
            <a:avLst/>
          </a:prstGeom>
        </p:spPr>
      </p:pic>
      <p:cxnSp>
        <p:nvCxnSpPr>
          <p:cNvPr id="7" name="Conector recto 5">
            <a:extLst>
              <a:ext uri="{FF2B5EF4-FFF2-40B4-BE49-F238E27FC236}">
                <a16:creationId xmlns:a16="http://schemas.microsoft.com/office/drawing/2014/main" id="{453A987C-2833-4427-83E2-BFBD5F768C39}"/>
              </a:ext>
            </a:extLst>
          </p:cNvPr>
          <p:cNvCxnSpPr/>
          <p:nvPr/>
        </p:nvCxnSpPr>
        <p:spPr>
          <a:xfrm>
            <a:off x="152837" y="528641"/>
            <a:ext cx="11880000" cy="9427"/>
          </a:xfrm>
          <a:prstGeom prst="line">
            <a:avLst/>
          </a:prstGeom>
          <a:ln w="66675">
            <a:solidFill>
              <a:srgbClr val="533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B13532-221B-45F0-AD5D-EE0FBCDAF375}"/>
              </a:ext>
            </a:extLst>
          </p:cNvPr>
          <p:cNvSpPr/>
          <p:nvPr/>
        </p:nvSpPr>
        <p:spPr>
          <a:xfrm>
            <a:off x="279750" y="130072"/>
            <a:ext cx="911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Daily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sins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academic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data </a:t>
            </a:r>
            <a:r>
              <a:rPr lang="es-ES" b="1" dirty="0" err="1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r>
              <a:rPr lang="es-ES" b="1" dirty="0">
                <a:solidFill>
                  <a:srgbClr val="533B9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LACK OF CONTEXT</a:t>
            </a:r>
          </a:p>
        </p:txBody>
      </p:sp>
    </p:spTree>
    <p:extLst>
      <p:ext uri="{BB962C8B-B14F-4D97-AF65-F5344CB8AC3E}">
        <p14:creationId xmlns:p14="http://schemas.microsoft.com/office/powerpoint/2010/main" val="229431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428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</vt:lpstr>
      <vt:lpstr>Office Theme</vt:lpstr>
      <vt:lpstr>From data to knowledge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jgaleano</dc:creator>
  <cp:lastModifiedBy>jgaleano</cp:lastModifiedBy>
  <cp:revision>3</cp:revision>
  <dcterms:created xsi:type="dcterms:W3CDTF">2024-01-15T02:55:42Z</dcterms:created>
  <dcterms:modified xsi:type="dcterms:W3CDTF">2024-01-15T03:12:33Z</dcterms:modified>
</cp:coreProperties>
</file>